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Lst>
  <p:notesMasterIdLst>
    <p:notesMasterId r:id="rId22"/>
  </p:notesMasterIdLst>
  <p:sldIdLst>
    <p:sldId id="256" r:id="rId2"/>
    <p:sldId id="283" r:id="rId3"/>
    <p:sldId id="258" r:id="rId4"/>
    <p:sldId id="293" r:id="rId5"/>
    <p:sldId id="260" r:id="rId6"/>
    <p:sldId id="270" r:id="rId7"/>
    <p:sldId id="291" r:id="rId8"/>
    <p:sldId id="292" r:id="rId9"/>
    <p:sldId id="299" r:id="rId10"/>
    <p:sldId id="301" r:id="rId11"/>
    <p:sldId id="305" r:id="rId12"/>
    <p:sldId id="309" r:id="rId13"/>
    <p:sldId id="303" r:id="rId14"/>
    <p:sldId id="302" r:id="rId15"/>
    <p:sldId id="304" r:id="rId16"/>
    <p:sldId id="306" r:id="rId17"/>
    <p:sldId id="307" r:id="rId18"/>
    <p:sldId id="308" r:id="rId19"/>
    <p:sldId id="296" r:id="rId20"/>
    <p:sldId id="26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B15272-3757-7534-644F-45198E9CED58}" v="10" dt="2020-12-14T00:52:29.379"/>
    <p1510:client id="{90DDCA3A-747B-7841-8A5A-6C209B5D7AF6}" v="514" dt="2020-12-14T03:36:52.2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66"/>
    <p:restoredTop sz="94740"/>
  </p:normalViewPr>
  <p:slideViewPr>
    <p:cSldViewPr snapToGrid="0" snapToObjects="1">
      <p:cViewPr varScale="1">
        <p:scale>
          <a:sx n="130" d="100"/>
          <a:sy n="130" d="100"/>
        </p:scale>
        <p:origin x="74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milselvan Tamilmani" userId="db254fae-c63e-4443-b2aa-a33276e7ef56" providerId="ADAL" clId="{466D61F4-933D-D049-8CAD-83C56A7BC754}"/>
    <pc:docChg chg="modSld">
      <pc:chgData name="Tamilselvan Tamilmani" userId="db254fae-c63e-4443-b2aa-a33276e7ef56" providerId="ADAL" clId="{466D61F4-933D-D049-8CAD-83C56A7BC754}" dt="2020-12-05T17:42:00.953" v="2"/>
      <pc:docMkLst>
        <pc:docMk/>
      </pc:docMkLst>
      <pc:sldChg chg="setBg">
        <pc:chgData name="Tamilselvan Tamilmani" userId="db254fae-c63e-4443-b2aa-a33276e7ef56" providerId="ADAL" clId="{466D61F4-933D-D049-8CAD-83C56A7BC754}" dt="2020-12-05T17:42:00.953" v="2"/>
        <pc:sldMkLst>
          <pc:docMk/>
          <pc:sldMk cId="4136716523" sldId="256"/>
        </pc:sldMkLst>
      </pc:sldChg>
    </pc:docChg>
  </pc:docChgLst>
  <pc:docChgLst>
    <pc:chgData name="Amanda Xiong" userId="S::axiong@syr.edu::cd4c8593-b270-4ca1-bc0a-abefa14cb453" providerId="AD" clId="Web-{BAABAEF9-BC3E-504C-678C-D1D4A43EBFA6}"/>
    <pc:docChg chg="modSld addMainMaster delMainMaster">
      <pc:chgData name="Amanda Xiong" userId="S::axiong@syr.edu::cd4c8593-b270-4ca1-bc0a-abefa14cb453" providerId="AD" clId="Web-{BAABAEF9-BC3E-504C-678C-D1D4A43EBFA6}" dt="2020-12-09T19:43:26.246" v="1"/>
      <pc:docMkLst>
        <pc:docMk/>
      </pc:docMkLst>
      <pc:sldChg chg="modSp mod modClrScheme chgLayout">
        <pc:chgData name="Amanda Xiong" userId="S::axiong@syr.edu::cd4c8593-b270-4ca1-bc0a-abefa14cb453" providerId="AD" clId="Web-{BAABAEF9-BC3E-504C-678C-D1D4A43EBFA6}" dt="2020-12-09T19:43:26.246" v="1"/>
        <pc:sldMkLst>
          <pc:docMk/>
          <pc:sldMk cId="4136716523" sldId="256"/>
        </pc:sldMkLst>
        <pc:spChg chg="mod ord">
          <ac:chgData name="Amanda Xiong" userId="S::axiong@syr.edu::cd4c8593-b270-4ca1-bc0a-abefa14cb453" providerId="AD" clId="Web-{BAABAEF9-BC3E-504C-678C-D1D4A43EBFA6}" dt="2020-12-09T19:43:26.246" v="1"/>
          <ac:spMkLst>
            <pc:docMk/>
            <pc:sldMk cId="4136716523" sldId="256"/>
            <ac:spMk id="2" creationId="{4212CA50-AF3D-4F5E-AD61-801D19200761}"/>
          </ac:spMkLst>
        </pc:spChg>
      </pc:sldChg>
      <pc:sldChg chg="modSp mod modClrScheme chgLayout">
        <pc:chgData name="Amanda Xiong" userId="S::axiong@syr.edu::cd4c8593-b270-4ca1-bc0a-abefa14cb453" providerId="AD" clId="Web-{BAABAEF9-BC3E-504C-678C-D1D4A43EBFA6}" dt="2020-12-09T19:43:26.246" v="1"/>
        <pc:sldMkLst>
          <pc:docMk/>
          <pc:sldMk cId="1349311586" sldId="257"/>
        </pc:sldMkLst>
        <pc:spChg chg="mod ord">
          <ac:chgData name="Amanda Xiong" userId="S::axiong@syr.edu::cd4c8593-b270-4ca1-bc0a-abefa14cb453" providerId="AD" clId="Web-{BAABAEF9-BC3E-504C-678C-D1D4A43EBFA6}" dt="2020-12-09T19:43:26.246" v="1"/>
          <ac:spMkLst>
            <pc:docMk/>
            <pc:sldMk cId="1349311586" sldId="257"/>
            <ac:spMk id="2" creationId="{B60E6E1D-EC57-4DCC-A9EA-FECA07F4FA59}"/>
          </ac:spMkLst>
        </pc:spChg>
        <pc:spChg chg="mod ord">
          <ac:chgData name="Amanda Xiong" userId="S::axiong@syr.edu::cd4c8593-b270-4ca1-bc0a-abefa14cb453" providerId="AD" clId="Web-{BAABAEF9-BC3E-504C-678C-D1D4A43EBFA6}" dt="2020-12-09T19:43:26.246" v="1"/>
          <ac:spMkLst>
            <pc:docMk/>
            <pc:sldMk cId="1349311586" sldId="257"/>
            <ac:spMk id="3" creationId="{157C2A8F-3439-4D6A-A6E5-8B22692D3B1C}"/>
          </ac:spMkLst>
        </pc:spChg>
      </pc:sldChg>
      <pc:sldChg chg="modSp mod modClrScheme chgLayout">
        <pc:chgData name="Amanda Xiong" userId="S::axiong@syr.edu::cd4c8593-b270-4ca1-bc0a-abefa14cb453" providerId="AD" clId="Web-{BAABAEF9-BC3E-504C-678C-D1D4A43EBFA6}" dt="2020-12-09T19:43:26.246" v="1"/>
        <pc:sldMkLst>
          <pc:docMk/>
          <pc:sldMk cId="3519648037" sldId="258"/>
        </pc:sldMkLst>
        <pc:spChg chg="mod ord">
          <ac:chgData name="Amanda Xiong" userId="S::axiong@syr.edu::cd4c8593-b270-4ca1-bc0a-abefa14cb453" providerId="AD" clId="Web-{BAABAEF9-BC3E-504C-678C-D1D4A43EBFA6}" dt="2020-12-09T19:43:26.246" v="1"/>
          <ac:spMkLst>
            <pc:docMk/>
            <pc:sldMk cId="3519648037" sldId="258"/>
            <ac:spMk id="2" creationId="{F90E6316-61D4-49AE-9E22-CAA80E923051}"/>
          </ac:spMkLst>
        </pc:spChg>
        <pc:spChg chg="mod ord">
          <ac:chgData name="Amanda Xiong" userId="S::axiong@syr.edu::cd4c8593-b270-4ca1-bc0a-abefa14cb453" providerId="AD" clId="Web-{BAABAEF9-BC3E-504C-678C-D1D4A43EBFA6}" dt="2020-12-09T19:43:26.246" v="1"/>
          <ac:spMkLst>
            <pc:docMk/>
            <pc:sldMk cId="3519648037" sldId="258"/>
            <ac:spMk id="3" creationId="{5CD2A985-77F0-40DE-8DC3-8AE084C0784C}"/>
          </ac:spMkLst>
        </pc:spChg>
      </pc:sldChg>
      <pc:sldChg chg="modSp mod modClrScheme chgLayout">
        <pc:chgData name="Amanda Xiong" userId="S::axiong@syr.edu::cd4c8593-b270-4ca1-bc0a-abefa14cb453" providerId="AD" clId="Web-{BAABAEF9-BC3E-504C-678C-D1D4A43EBFA6}" dt="2020-12-09T19:43:26.246" v="1"/>
        <pc:sldMkLst>
          <pc:docMk/>
          <pc:sldMk cId="840408533" sldId="259"/>
        </pc:sldMkLst>
        <pc:spChg chg="mod ord">
          <ac:chgData name="Amanda Xiong" userId="S::axiong@syr.edu::cd4c8593-b270-4ca1-bc0a-abefa14cb453" providerId="AD" clId="Web-{BAABAEF9-BC3E-504C-678C-D1D4A43EBFA6}" dt="2020-12-09T19:43:26.246" v="1"/>
          <ac:spMkLst>
            <pc:docMk/>
            <pc:sldMk cId="840408533" sldId="259"/>
            <ac:spMk id="2" creationId="{0B1E49C3-5AC7-4C23-96A3-8069DF312994}"/>
          </ac:spMkLst>
        </pc:spChg>
      </pc:sldChg>
      <pc:sldChg chg="modSp mod modClrScheme chgLayout">
        <pc:chgData name="Amanda Xiong" userId="S::axiong@syr.edu::cd4c8593-b270-4ca1-bc0a-abefa14cb453" providerId="AD" clId="Web-{BAABAEF9-BC3E-504C-678C-D1D4A43EBFA6}" dt="2020-12-09T19:43:26.246" v="1"/>
        <pc:sldMkLst>
          <pc:docMk/>
          <pc:sldMk cId="3909404771" sldId="260"/>
        </pc:sldMkLst>
        <pc:spChg chg="mod ord">
          <ac:chgData name="Amanda Xiong" userId="S::axiong@syr.edu::cd4c8593-b270-4ca1-bc0a-abefa14cb453" providerId="AD" clId="Web-{BAABAEF9-BC3E-504C-678C-D1D4A43EBFA6}" dt="2020-12-09T19:43:26.246" v="1"/>
          <ac:spMkLst>
            <pc:docMk/>
            <pc:sldMk cId="3909404771" sldId="260"/>
            <ac:spMk id="2" creationId="{05EFF418-6618-43DD-854A-FC47A7B3F984}"/>
          </ac:spMkLst>
        </pc:spChg>
        <pc:spChg chg="mod ord">
          <ac:chgData name="Amanda Xiong" userId="S::axiong@syr.edu::cd4c8593-b270-4ca1-bc0a-abefa14cb453" providerId="AD" clId="Web-{BAABAEF9-BC3E-504C-678C-D1D4A43EBFA6}" dt="2020-12-09T19:43:26.246" v="1"/>
          <ac:spMkLst>
            <pc:docMk/>
            <pc:sldMk cId="3909404771" sldId="260"/>
            <ac:spMk id="5" creationId="{BC7BD1F5-4980-4BB5-9815-761F6912CC8E}"/>
          </ac:spMkLst>
        </pc:spChg>
      </pc:sldChg>
      <pc:sldChg chg="modSp mod modClrScheme chgLayout">
        <pc:chgData name="Amanda Xiong" userId="S::axiong@syr.edu::cd4c8593-b270-4ca1-bc0a-abefa14cb453" providerId="AD" clId="Web-{BAABAEF9-BC3E-504C-678C-D1D4A43EBFA6}" dt="2020-12-09T19:43:26.246" v="1"/>
        <pc:sldMkLst>
          <pc:docMk/>
          <pc:sldMk cId="3448158840" sldId="261"/>
        </pc:sldMkLst>
        <pc:spChg chg="mod ord">
          <ac:chgData name="Amanda Xiong" userId="S::axiong@syr.edu::cd4c8593-b270-4ca1-bc0a-abefa14cb453" providerId="AD" clId="Web-{BAABAEF9-BC3E-504C-678C-D1D4A43EBFA6}" dt="2020-12-09T19:43:26.246" v="1"/>
          <ac:spMkLst>
            <pc:docMk/>
            <pc:sldMk cId="3448158840" sldId="261"/>
            <ac:spMk id="2" creationId="{F77C500C-9B7F-475C-AE01-B9818C7C6E4C}"/>
          </ac:spMkLst>
        </pc:spChg>
        <pc:spChg chg="mod ord">
          <ac:chgData name="Amanda Xiong" userId="S::axiong@syr.edu::cd4c8593-b270-4ca1-bc0a-abefa14cb453" providerId="AD" clId="Web-{BAABAEF9-BC3E-504C-678C-D1D4A43EBFA6}" dt="2020-12-09T19:43:26.246" v="1"/>
          <ac:spMkLst>
            <pc:docMk/>
            <pc:sldMk cId="3448158840" sldId="261"/>
            <ac:spMk id="3" creationId="{CB8BD255-7978-4AE9-B779-929374082747}"/>
          </ac:spMkLst>
        </pc:spChg>
      </pc:sldChg>
      <pc:sldChg chg="modSp mod modClrScheme chgLayout">
        <pc:chgData name="Amanda Xiong" userId="S::axiong@syr.edu::cd4c8593-b270-4ca1-bc0a-abefa14cb453" providerId="AD" clId="Web-{BAABAEF9-BC3E-504C-678C-D1D4A43EBFA6}" dt="2020-12-09T19:43:26.246" v="1"/>
        <pc:sldMkLst>
          <pc:docMk/>
          <pc:sldMk cId="1648970522" sldId="262"/>
        </pc:sldMkLst>
        <pc:spChg chg="mod ord">
          <ac:chgData name="Amanda Xiong" userId="S::axiong@syr.edu::cd4c8593-b270-4ca1-bc0a-abefa14cb453" providerId="AD" clId="Web-{BAABAEF9-BC3E-504C-678C-D1D4A43EBFA6}" dt="2020-12-09T19:43:26.246" v="1"/>
          <ac:spMkLst>
            <pc:docMk/>
            <pc:sldMk cId="1648970522" sldId="262"/>
            <ac:spMk id="2" creationId="{BB93C04C-30AF-4D14-B954-60631DC96EC3}"/>
          </ac:spMkLst>
        </pc:spChg>
        <pc:spChg chg="mod ord">
          <ac:chgData name="Amanda Xiong" userId="S::axiong@syr.edu::cd4c8593-b270-4ca1-bc0a-abefa14cb453" providerId="AD" clId="Web-{BAABAEF9-BC3E-504C-678C-D1D4A43EBFA6}" dt="2020-12-09T19:43:26.246" v="1"/>
          <ac:spMkLst>
            <pc:docMk/>
            <pc:sldMk cId="1648970522" sldId="262"/>
            <ac:spMk id="3" creationId="{76B6D9D7-6CAF-4CFF-B0B7-EFDF230D4E88}"/>
          </ac:spMkLst>
        </pc:spChg>
      </pc:sldChg>
      <pc:sldChg chg="modSp mod modClrScheme chgLayout">
        <pc:chgData name="Amanda Xiong" userId="S::axiong@syr.edu::cd4c8593-b270-4ca1-bc0a-abefa14cb453" providerId="AD" clId="Web-{BAABAEF9-BC3E-504C-678C-D1D4A43EBFA6}" dt="2020-12-09T19:43:26.246" v="1"/>
        <pc:sldMkLst>
          <pc:docMk/>
          <pc:sldMk cId="372547892" sldId="263"/>
        </pc:sldMkLst>
        <pc:spChg chg="mod ord">
          <ac:chgData name="Amanda Xiong" userId="S::axiong@syr.edu::cd4c8593-b270-4ca1-bc0a-abefa14cb453" providerId="AD" clId="Web-{BAABAEF9-BC3E-504C-678C-D1D4A43EBFA6}" dt="2020-12-09T19:43:26.246" v="1"/>
          <ac:spMkLst>
            <pc:docMk/>
            <pc:sldMk cId="372547892" sldId="263"/>
            <ac:spMk id="2" creationId="{30362703-56A6-4207-A765-8ED58324C484}"/>
          </ac:spMkLst>
        </pc:spChg>
        <pc:spChg chg="mod ord">
          <ac:chgData name="Amanda Xiong" userId="S::axiong@syr.edu::cd4c8593-b270-4ca1-bc0a-abefa14cb453" providerId="AD" clId="Web-{BAABAEF9-BC3E-504C-678C-D1D4A43EBFA6}" dt="2020-12-09T19:43:26.246" v="1"/>
          <ac:spMkLst>
            <pc:docMk/>
            <pc:sldMk cId="372547892" sldId="263"/>
            <ac:spMk id="3" creationId="{CADAC931-0283-44B5-95C4-6CAA7521B5C2}"/>
          </ac:spMkLst>
        </pc:spChg>
      </pc:sldChg>
      <pc:sldChg chg="modSp mod modClrScheme chgLayout">
        <pc:chgData name="Amanda Xiong" userId="S::axiong@syr.edu::cd4c8593-b270-4ca1-bc0a-abefa14cb453" providerId="AD" clId="Web-{BAABAEF9-BC3E-504C-678C-D1D4A43EBFA6}" dt="2020-12-09T19:43:26.246" v="1"/>
        <pc:sldMkLst>
          <pc:docMk/>
          <pc:sldMk cId="917227960" sldId="267"/>
        </pc:sldMkLst>
        <pc:spChg chg="mod ord">
          <ac:chgData name="Amanda Xiong" userId="S::axiong@syr.edu::cd4c8593-b270-4ca1-bc0a-abefa14cb453" providerId="AD" clId="Web-{BAABAEF9-BC3E-504C-678C-D1D4A43EBFA6}" dt="2020-12-09T19:43:26.246" v="1"/>
          <ac:spMkLst>
            <pc:docMk/>
            <pc:sldMk cId="917227960" sldId="267"/>
            <ac:spMk id="2" creationId="{0C0F8B6F-FB18-49DD-B4B4-4C72CD967122}"/>
          </ac:spMkLst>
        </pc:spChg>
        <pc:spChg chg="mod ord">
          <ac:chgData name="Amanda Xiong" userId="S::axiong@syr.edu::cd4c8593-b270-4ca1-bc0a-abefa14cb453" providerId="AD" clId="Web-{BAABAEF9-BC3E-504C-678C-D1D4A43EBFA6}" dt="2020-12-09T19:43:26.246" v="1"/>
          <ac:spMkLst>
            <pc:docMk/>
            <pc:sldMk cId="917227960" sldId="267"/>
            <ac:spMk id="3" creationId="{9CB84DAB-D71B-4165-8A4F-EA339C74B779}"/>
          </ac:spMkLst>
        </pc:spChg>
      </pc:sldChg>
      <pc:sldChg chg="modSp mod modClrScheme chgLayout">
        <pc:chgData name="Amanda Xiong" userId="S::axiong@syr.edu::cd4c8593-b270-4ca1-bc0a-abefa14cb453" providerId="AD" clId="Web-{BAABAEF9-BC3E-504C-678C-D1D4A43EBFA6}" dt="2020-12-09T19:43:26.246" v="1"/>
        <pc:sldMkLst>
          <pc:docMk/>
          <pc:sldMk cId="2552019322" sldId="268"/>
        </pc:sldMkLst>
        <pc:spChg chg="mod ord">
          <ac:chgData name="Amanda Xiong" userId="S::axiong@syr.edu::cd4c8593-b270-4ca1-bc0a-abefa14cb453" providerId="AD" clId="Web-{BAABAEF9-BC3E-504C-678C-D1D4A43EBFA6}" dt="2020-12-09T19:43:26.246" v="1"/>
          <ac:spMkLst>
            <pc:docMk/>
            <pc:sldMk cId="2552019322" sldId="268"/>
            <ac:spMk id="2" creationId="{12D76C2C-A916-409B-9E74-7CED4DC24D0F}"/>
          </ac:spMkLst>
        </pc:spChg>
        <pc:spChg chg="mod ord">
          <ac:chgData name="Amanda Xiong" userId="S::axiong@syr.edu::cd4c8593-b270-4ca1-bc0a-abefa14cb453" providerId="AD" clId="Web-{BAABAEF9-BC3E-504C-678C-D1D4A43EBFA6}" dt="2020-12-09T19:43:26.246" v="1"/>
          <ac:spMkLst>
            <pc:docMk/>
            <pc:sldMk cId="2552019322" sldId="268"/>
            <ac:spMk id="3" creationId="{C1D220B7-FC15-4FAC-987D-32E5C0A538AE}"/>
          </ac:spMkLst>
        </pc:spChg>
      </pc:sldChg>
      <pc:sldChg chg="modSp mod modClrScheme chgLayout">
        <pc:chgData name="Amanda Xiong" userId="S::axiong@syr.edu::cd4c8593-b270-4ca1-bc0a-abefa14cb453" providerId="AD" clId="Web-{BAABAEF9-BC3E-504C-678C-D1D4A43EBFA6}" dt="2020-12-09T19:43:26.246" v="1"/>
        <pc:sldMkLst>
          <pc:docMk/>
          <pc:sldMk cId="4149758059" sldId="269"/>
        </pc:sldMkLst>
        <pc:spChg chg="mod ord">
          <ac:chgData name="Amanda Xiong" userId="S::axiong@syr.edu::cd4c8593-b270-4ca1-bc0a-abefa14cb453" providerId="AD" clId="Web-{BAABAEF9-BC3E-504C-678C-D1D4A43EBFA6}" dt="2020-12-09T19:43:26.246" v="1"/>
          <ac:spMkLst>
            <pc:docMk/>
            <pc:sldMk cId="4149758059" sldId="269"/>
            <ac:spMk id="2" creationId="{74EA2FA1-CC34-4A19-A563-F2A897AAE196}"/>
          </ac:spMkLst>
        </pc:spChg>
      </pc:sldChg>
      <pc:sldChg chg="modSp mod modClrScheme chgLayout">
        <pc:chgData name="Amanda Xiong" userId="S::axiong@syr.edu::cd4c8593-b270-4ca1-bc0a-abefa14cb453" providerId="AD" clId="Web-{BAABAEF9-BC3E-504C-678C-D1D4A43EBFA6}" dt="2020-12-09T19:43:26.246" v="1"/>
        <pc:sldMkLst>
          <pc:docMk/>
          <pc:sldMk cId="3454266927" sldId="270"/>
        </pc:sldMkLst>
        <pc:spChg chg="mod ord">
          <ac:chgData name="Amanda Xiong" userId="S::axiong@syr.edu::cd4c8593-b270-4ca1-bc0a-abefa14cb453" providerId="AD" clId="Web-{BAABAEF9-BC3E-504C-678C-D1D4A43EBFA6}" dt="2020-12-09T19:43:26.246" v="1"/>
          <ac:spMkLst>
            <pc:docMk/>
            <pc:sldMk cId="3454266927" sldId="270"/>
            <ac:spMk id="2" creationId="{4227EDC5-3929-4934-88AD-FCA052E9AB9A}"/>
          </ac:spMkLst>
        </pc:spChg>
        <pc:spChg chg="mod ord">
          <ac:chgData name="Amanda Xiong" userId="S::axiong@syr.edu::cd4c8593-b270-4ca1-bc0a-abefa14cb453" providerId="AD" clId="Web-{BAABAEF9-BC3E-504C-678C-D1D4A43EBFA6}" dt="2020-12-09T19:43:26.246" v="1"/>
          <ac:spMkLst>
            <pc:docMk/>
            <pc:sldMk cId="3454266927" sldId="270"/>
            <ac:spMk id="3" creationId="{47C0610C-8B00-4856-9543-76CD7A1F0A2D}"/>
          </ac:spMkLst>
        </pc:spChg>
      </pc:sldChg>
      <pc:sldChg chg="modSp mod modClrScheme chgLayout">
        <pc:chgData name="Amanda Xiong" userId="S::axiong@syr.edu::cd4c8593-b270-4ca1-bc0a-abefa14cb453" providerId="AD" clId="Web-{BAABAEF9-BC3E-504C-678C-D1D4A43EBFA6}" dt="2020-12-09T19:43:26.246" v="1"/>
        <pc:sldMkLst>
          <pc:docMk/>
          <pc:sldMk cId="1773107943" sldId="273"/>
        </pc:sldMkLst>
        <pc:spChg chg="mod ord">
          <ac:chgData name="Amanda Xiong" userId="S::axiong@syr.edu::cd4c8593-b270-4ca1-bc0a-abefa14cb453" providerId="AD" clId="Web-{BAABAEF9-BC3E-504C-678C-D1D4A43EBFA6}" dt="2020-12-09T19:43:26.246" v="1"/>
          <ac:spMkLst>
            <pc:docMk/>
            <pc:sldMk cId="1773107943" sldId="273"/>
            <ac:spMk id="3" creationId="{EECFCE8B-CD76-4EDE-91DD-50CBD363DC14}"/>
          </ac:spMkLst>
        </pc:spChg>
      </pc:sldChg>
      <pc:sldChg chg="modSp mod modClrScheme chgLayout">
        <pc:chgData name="Amanda Xiong" userId="S::axiong@syr.edu::cd4c8593-b270-4ca1-bc0a-abefa14cb453" providerId="AD" clId="Web-{BAABAEF9-BC3E-504C-678C-D1D4A43EBFA6}" dt="2020-12-09T19:43:26.246" v="1"/>
        <pc:sldMkLst>
          <pc:docMk/>
          <pc:sldMk cId="286143303" sldId="274"/>
        </pc:sldMkLst>
        <pc:spChg chg="mod ord">
          <ac:chgData name="Amanda Xiong" userId="S::axiong@syr.edu::cd4c8593-b270-4ca1-bc0a-abefa14cb453" providerId="AD" clId="Web-{BAABAEF9-BC3E-504C-678C-D1D4A43EBFA6}" dt="2020-12-09T19:43:26.246" v="1"/>
          <ac:spMkLst>
            <pc:docMk/>
            <pc:sldMk cId="286143303" sldId="274"/>
            <ac:spMk id="2" creationId="{BB93C04C-30AF-4D14-B954-60631DC96EC3}"/>
          </ac:spMkLst>
        </pc:spChg>
        <pc:spChg chg="mod ord">
          <ac:chgData name="Amanda Xiong" userId="S::axiong@syr.edu::cd4c8593-b270-4ca1-bc0a-abefa14cb453" providerId="AD" clId="Web-{BAABAEF9-BC3E-504C-678C-D1D4A43EBFA6}" dt="2020-12-09T19:43:26.246" v="1"/>
          <ac:spMkLst>
            <pc:docMk/>
            <pc:sldMk cId="286143303" sldId="274"/>
            <ac:spMk id="3" creationId="{76B6D9D7-6CAF-4CFF-B0B7-EFDF230D4E88}"/>
          </ac:spMkLst>
        </pc:spChg>
      </pc:sldChg>
      <pc:sldChg chg="modSp mod modClrScheme chgLayout">
        <pc:chgData name="Amanda Xiong" userId="S::axiong@syr.edu::cd4c8593-b270-4ca1-bc0a-abefa14cb453" providerId="AD" clId="Web-{BAABAEF9-BC3E-504C-678C-D1D4A43EBFA6}" dt="2020-12-09T19:43:26.246" v="1"/>
        <pc:sldMkLst>
          <pc:docMk/>
          <pc:sldMk cId="816324522" sldId="276"/>
        </pc:sldMkLst>
        <pc:spChg chg="mod ord">
          <ac:chgData name="Amanda Xiong" userId="S::axiong@syr.edu::cd4c8593-b270-4ca1-bc0a-abefa14cb453" providerId="AD" clId="Web-{BAABAEF9-BC3E-504C-678C-D1D4A43EBFA6}" dt="2020-12-09T19:43:26.246" v="1"/>
          <ac:spMkLst>
            <pc:docMk/>
            <pc:sldMk cId="816324522" sldId="276"/>
            <ac:spMk id="2" creationId="{18FA3D02-3347-4E66-B14F-569B19E3EADB}"/>
          </ac:spMkLst>
        </pc:spChg>
        <pc:spChg chg="mod ord">
          <ac:chgData name="Amanda Xiong" userId="S::axiong@syr.edu::cd4c8593-b270-4ca1-bc0a-abefa14cb453" providerId="AD" clId="Web-{BAABAEF9-BC3E-504C-678C-D1D4A43EBFA6}" dt="2020-12-09T19:43:26.246" v="1"/>
          <ac:spMkLst>
            <pc:docMk/>
            <pc:sldMk cId="816324522" sldId="276"/>
            <ac:spMk id="3" creationId="{ACA02446-847E-4F20-84B8-9863DA8D05CE}"/>
          </ac:spMkLst>
        </pc:spChg>
      </pc:sldChg>
      <pc:sldChg chg="modSp mod modClrScheme chgLayout">
        <pc:chgData name="Amanda Xiong" userId="S::axiong@syr.edu::cd4c8593-b270-4ca1-bc0a-abefa14cb453" providerId="AD" clId="Web-{BAABAEF9-BC3E-504C-678C-D1D4A43EBFA6}" dt="2020-12-09T19:43:26.246" v="1"/>
        <pc:sldMkLst>
          <pc:docMk/>
          <pc:sldMk cId="1776040442" sldId="277"/>
        </pc:sldMkLst>
        <pc:spChg chg="mod ord">
          <ac:chgData name="Amanda Xiong" userId="S::axiong@syr.edu::cd4c8593-b270-4ca1-bc0a-abefa14cb453" providerId="AD" clId="Web-{BAABAEF9-BC3E-504C-678C-D1D4A43EBFA6}" dt="2020-12-09T19:43:26.246" v="1"/>
          <ac:spMkLst>
            <pc:docMk/>
            <pc:sldMk cId="1776040442" sldId="277"/>
            <ac:spMk id="2" creationId="{4227EDC5-3929-4934-88AD-FCA052E9AB9A}"/>
          </ac:spMkLst>
        </pc:spChg>
        <pc:spChg chg="mod ord">
          <ac:chgData name="Amanda Xiong" userId="S::axiong@syr.edu::cd4c8593-b270-4ca1-bc0a-abefa14cb453" providerId="AD" clId="Web-{BAABAEF9-BC3E-504C-678C-D1D4A43EBFA6}" dt="2020-12-09T19:43:26.246" v="1"/>
          <ac:spMkLst>
            <pc:docMk/>
            <pc:sldMk cId="1776040442" sldId="277"/>
            <ac:spMk id="3" creationId="{47C0610C-8B00-4856-9543-76CD7A1F0A2D}"/>
          </ac:spMkLst>
        </pc:spChg>
      </pc:sldChg>
      <pc:sldChg chg="modSp mod modClrScheme chgLayout">
        <pc:chgData name="Amanda Xiong" userId="S::axiong@syr.edu::cd4c8593-b270-4ca1-bc0a-abefa14cb453" providerId="AD" clId="Web-{BAABAEF9-BC3E-504C-678C-D1D4A43EBFA6}" dt="2020-12-09T19:43:26.246" v="1"/>
        <pc:sldMkLst>
          <pc:docMk/>
          <pc:sldMk cId="1152826927" sldId="278"/>
        </pc:sldMkLst>
        <pc:spChg chg="mod ord">
          <ac:chgData name="Amanda Xiong" userId="S::axiong@syr.edu::cd4c8593-b270-4ca1-bc0a-abefa14cb453" providerId="AD" clId="Web-{BAABAEF9-BC3E-504C-678C-D1D4A43EBFA6}" dt="2020-12-09T19:43:26.246" v="1"/>
          <ac:spMkLst>
            <pc:docMk/>
            <pc:sldMk cId="1152826927" sldId="278"/>
            <ac:spMk id="2" creationId="{0C0F8B6F-FB18-49DD-B4B4-4C72CD967122}"/>
          </ac:spMkLst>
        </pc:spChg>
        <pc:spChg chg="mod ord">
          <ac:chgData name="Amanda Xiong" userId="S::axiong@syr.edu::cd4c8593-b270-4ca1-bc0a-abefa14cb453" providerId="AD" clId="Web-{BAABAEF9-BC3E-504C-678C-D1D4A43EBFA6}" dt="2020-12-09T19:43:26.246" v="1"/>
          <ac:spMkLst>
            <pc:docMk/>
            <pc:sldMk cId="1152826927" sldId="278"/>
            <ac:spMk id="3" creationId="{9CB84DAB-D71B-4165-8A4F-EA339C74B779}"/>
          </ac:spMkLst>
        </pc:spChg>
      </pc:sldChg>
      <pc:sldChg chg="modSp mod modClrScheme chgLayout">
        <pc:chgData name="Amanda Xiong" userId="S::axiong@syr.edu::cd4c8593-b270-4ca1-bc0a-abefa14cb453" providerId="AD" clId="Web-{BAABAEF9-BC3E-504C-678C-D1D4A43EBFA6}" dt="2020-12-09T19:43:26.246" v="1"/>
        <pc:sldMkLst>
          <pc:docMk/>
          <pc:sldMk cId="3145746644" sldId="279"/>
        </pc:sldMkLst>
        <pc:spChg chg="mod ord">
          <ac:chgData name="Amanda Xiong" userId="S::axiong@syr.edu::cd4c8593-b270-4ca1-bc0a-abefa14cb453" providerId="AD" clId="Web-{BAABAEF9-BC3E-504C-678C-D1D4A43EBFA6}" dt="2020-12-09T19:43:26.246" v="1"/>
          <ac:spMkLst>
            <pc:docMk/>
            <pc:sldMk cId="3145746644" sldId="279"/>
            <ac:spMk id="3" creationId="{98534353-8500-4015-928E-B61FCB2A14C8}"/>
          </ac:spMkLst>
        </pc:spChg>
        <pc:spChg chg="mod ord">
          <ac:chgData name="Amanda Xiong" userId="S::axiong@syr.edu::cd4c8593-b270-4ca1-bc0a-abefa14cb453" providerId="AD" clId="Web-{BAABAEF9-BC3E-504C-678C-D1D4A43EBFA6}" dt="2020-12-09T19:43:26.246" v="1"/>
          <ac:spMkLst>
            <pc:docMk/>
            <pc:sldMk cId="3145746644" sldId="279"/>
            <ac:spMk id="5" creationId="{A279235B-E92D-4F2B-B900-BD00F5F8246C}"/>
          </ac:spMkLst>
        </pc:spChg>
      </pc:sldChg>
      <pc:sldChg chg="modSp mod modClrScheme chgLayout">
        <pc:chgData name="Amanda Xiong" userId="S::axiong@syr.edu::cd4c8593-b270-4ca1-bc0a-abefa14cb453" providerId="AD" clId="Web-{BAABAEF9-BC3E-504C-678C-D1D4A43EBFA6}" dt="2020-12-09T19:43:26.246" v="1"/>
        <pc:sldMkLst>
          <pc:docMk/>
          <pc:sldMk cId="3748373577" sldId="280"/>
        </pc:sldMkLst>
        <pc:spChg chg="mod ord">
          <ac:chgData name="Amanda Xiong" userId="S::axiong@syr.edu::cd4c8593-b270-4ca1-bc0a-abefa14cb453" providerId="AD" clId="Web-{BAABAEF9-BC3E-504C-678C-D1D4A43EBFA6}" dt="2020-12-09T19:43:26.246" v="1"/>
          <ac:spMkLst>
            <pc:docMk/>
            <pc:sldMk cId="3748373577" sldId="280"/>
            <ac:spMk id="3" creationId="{67F64EA5-8FDD-4245-AD70-A7C1FF08C50A}"/>
          </ac:spMkLst>
        </pc:spChg>
        <pc:spChg chg="mod ord">
          <ac:chgData name="Amanda Xiong" userId="S::axiong@syr.edu::cd4c8593-b270-4ca1-bc0a-abefa14cb453" providerId="AD" clId="Web-{BAABAEF9-BC3E-504C-678C-D1D4A43EBFA6}" dt="2020-12-09T19:43:26.246" v="1"/>
          <ac:spMkLst>
            <pc:docMk/>
            <pc:sldMk cId="3748373577" sldId="280"/>
            <ac:spMk id="4" creationId="{7F636378-02DF-4961-8D07-BD8C35549626}"/>
          </ac:spMkLst>
        </pc:spChg>
      </pc:sldChg>
      <pc:sldChg chg="modSp mod modClrScheme chgLayout">
        <pc:chgData name="Amanda Xiong" userId="S::axiong@syr.edu::cd4c8593-b270-4ca1-bc0a-abefa14cb453" providerId="AD" clId="Web-{BAABAEF9-BC3E-504C-678C-D1D4A43EBFA6}" dt="2020-12-09T19:43:26.246" v="1"/>
        <pc:sldMkLst>
          <pc:docMk/>
          <pc:sldMk cId="812031218" sldId="283"/>
        </pc:sldMkLst>
        <pc:spChg chg="mod ord">
          <ac:chgData name="Amanda Xiong" userId="S::axiong@syr.edu::cd4c8593-b270-4ca1-bc0a-abefa14cb453" providerId="AD" clId="Web-{BAABAEF9-BC3E-504C-678C-D1D4A43EBFA6}" dt="2020-12-09T19:43:26.246" v="1"/>
          <ac:spMkLst>
            <pc:docMk/>
            <pc:sldMk cId="812031218" sldId="283"/>
            <ac:spMk id="2" creationId="{AAB2E5B3-6DC2-4827-B799-27A47A87B91E}"/>
          </ac:spMkLst>
        </pc:spChg>
        <pc:spChg chg="mod ord">
          <ac:chgData name="Amanda Xiong" userId="S::axiong@syr.edu::cd4c8593-b270-4ca1-bc0a-abefa14cb453" providerId="AD" clId="Web-{BAABAEF9-BC3E-504C-678C-D1D4A43EBFA6}" dt="2020-12-09T19:43:26.246" v="1"/>
          <ac:spMkLst>
            <pc:docMk/>
            <pc:sldMk cId="812031218" sldId="283"/>
            <ac:spMk id="3" creationId="{141ECC3C-C704-430E-87CD-4D8EA4CB217A}"/>
          </ac:spMkLst>
        </pc:spChg>
      </pc:sldChg>
      <pc:sldMasterChg chg="del delSldLayout">
        <pc:chgData name="Amanda Xiong" userId="S::axiong@syr.edu::cd4c8593-b270-4ca1-bc0a-abefa14cb453" providerId="AD" clId="Web-{BAABAEF9-BC3E-504C-678C-D1D4A43EBFA6}" dt="2020-12-09T19:43:09.512" v="0"/>
        <pc:sldMasterMkLst>
          <pc:docMk/>
          <pc:sldMasterMk cId="397140836" sldId="2147483689"/>
        </pc:sldMasterMkLst>
        <pc:sldLayoutChg chg="del">
          <pc:chgData name="Amanda Xiong" userId="S::axiong@syr.edu::cd4c8593-b270-4ca1-bc0a-abefa14cb453" providerId="AD" clId="Web-{BAABAEF9-BC3E-504C-678C-D1D4A43EBFA6}" dt="2020-12-09T19:43:09.512" v="0"/>
          <pc:sldLayoutMkLst>
            <pc:docMk/>
            <pc:sldMasterMk cId="397140836" sldId="2147483689"/>
            <pc:sldLayoutMk cId="1806940669" sldId="2147483690"/>
          </pc:sldLayoutMkLst>
        </pc:sldLayoutChg>
        <pc:sldLayoutChg chg="del">
          <pc:chgData name="Amanda Xiong" userId="S::axiong@syr.edu::cd4c8593-b270-4ca1-bc0a-abefa14cb453" providerId="AD" clId="Web-{BAABAEF9-BC3E-504C-678C-D1D4A43EBFA6}" dt="2020-12-09T19:43:09.512" v="0"/>
          <pc:sldLayoutMkLst>
            <pc:docMk/>
            <pc:sldMasterMk cId="397140836" sldId="2147483689"/>
            <pc:sldLayoutMk cId="3743787311" sldId="2147483691"/>
          </pc:sldLayoutMkLst>
        </pc:sldLayoutChg>
        <pc:sldLayoutChg chg="del">
          <pc:chgData name="Amanda Xiong" userId="S::axiong@syr.edu::cd4c8593-b270-4ca1-bc0a-abefa14cb453" providerId="AD" clId="Web-{BAABAEF9-BC3E-504C-678C-D1D4A43EBFA6}" dt="2020-12-09T19:43:09.512" v="0"/>
          <pc:sldLayoutMkLst>
            <pc:docMk/>
            <pc:sldMasterMk cId="397140836" sldId="2147483689"/>
            <pc:sldLayoutMk cId="2860982888" sldId="2147483692"/>
          </pc:sldLayoutMkLst>
        </pc:sldLayoutChg>
        <pc:sldLayoutChg chg="del">
          <pc:chgData name="Amanda Xiong" userId="S::axiong@syr.edu::cd4c8593-b270-4ca1-bc0a-abefa14cb453" providerId="AD" clId="Web-{BAABAEF9-BC3E-504C-678C-D1D4A43EBFA6}" dt="2020-12-09T19:43:09.512" v="0"/>
          <pc:sldLayoutMkLst>
            <pc:docMk/>
            <pc:sldMasterMk cId="397140836" sldId="2147483689"/>
            <pc:sldLayoutMk cId="3286208619" sldId="2147483693"/>
          </pc:sldLayoutMkLst>
        </pc:sldLayoutChg>
        <pc:sldLayoutChg chg="del">
          <pc:chgData name="Amanda Xiong" userId="S::axiong@syr.edu::cd4c8593-b270-4ca1-bc0a-abefa14cb453" providerId="AD" clId="Web-{BAABAEF9-BC3E-504C-678C-D1D4A43EBFA6}" dt="2020-12-09T19:43:09.512" v="0"/>
          <pc:sldLayoutMkLst>
            <pc:docMk/>
            <pc:sldMasterMk cId="397140836" sldId="2147483689"/>
            <pc:sldLayoutMk cId="1688951763" sldId="2147483694"/>
          </pc:sldLayoutMkLst>
        </pc:sldLayoutChg>
        <pc:sldLayoutChg chg="del">
          <pc:chgData name="Amanda Xiong" userId="S::axiong@syr.edu::cd4c8593-b270-4ca1-bc0a-abefa14cb453" providerId="AD" clId="Web-{BAABAEF9-BC3E-504C-678C-D1D4A43EBFA6}" dt="2020-12-09T19:43:09.512" v="0"/>
          <pc:sldLayoutMkLst>
            <pc:docMk/>
            <pc:sldMasterMk cId="397140836" sldId="2147483689"/>
            <pc:sldLayoutMk cId="1816764188" sldId="2147483695"/>
          </pc:sldLayoutMkLst>
        </pc:sldLayoutChg>
        <pc:sldLayoutChg chg="del">
          <pc:chgData name="Amanda Xiong" userId="S::axiong@syr.edu::cd4c8593-b270-4ca1-bc0a-abefa14cb453" providerId="AD" clId="Web-{BAABAEF9-BC3E-504C-678C-D1D4A43EBFA6}" dt="2020-12-09T19:43:09.512" v="0"/>
          <pc:sldLayoutMkLst>
            <pc:docMk/>
            <pc:sldMasterMk cId="397140836" sldId="2147483689"/>
            <pc:sldLayoutMk cId="492389992" sldId="2147483696"/>
          </pc:sldLayoutMkLst>
        </pc:sldLayoutChg>
        <pc:sldLayoutChg chg="del">
          <pc:chgData name="Amanda Xiong" userId="S::axiong@syr.edu::cd4c8593-b270-4ca1-bc0a-abefa14cb453" providerId="AD" clId="Web-{BAABAEF9-BC3E-504C-678C-D1D4A43EBFA6}" dt="2020-12-09T19:43:09.512" v="0"/>
          <pc:sldLayoutMkLst>
            <pc:docMk/>
            <pc:sldMasterMk cId="397140836" sldId="2147483689"/>
            <pc:sldLayoutMk cId="1147331315" sldId="2147483697"/>
          </pc:sldLayoutMkLst>
        </pc:sldLayoutChg>
        <pc:sldLayoutChg chg="del">
          <pc:chgData name="Amanda Xiong" userId="S::axiong@syr.edu::cd4c8593-b270-4ca1-bc0a-abefa14cb453" providerId="AD" clId="Web-{BAABAEF9-BC3E-504C-678C-D1D4A43EBFA6}" dt="2020-12-09T19:43:09.512" v="0"/>
          <pc:sldLayoutMkLst>
            <pc:docMk/>
            <pc:sldMasterMk cId="397140836" sldId="2147483689"/>
            <pc:sldLayoutMk cId="3562765800" sldId="2147483698"/>
          </pc:sldLayoutMkLst>
        </pc:sldLayoutChg>
        <pc:sldLayoutChg chg="del">
          <pc:chgData name="Amanda Xiong" userId="S::axiong@syr.edu::cd4c8593-b270-4ca1-bc0a-abefa14cb453" providerId="AD" clId="Web-{BAABAEF9-BC3E-504C-678C-D1D4A43EBFA6}" dt="2020-12-09T19:43:09.512" v="0"/>
          <pc:sldLayoutMkLst>
            <pc:docMk/>
            <pc:sldMasterMk cId="397140836" sldId="2147483689"/>
            <pc:sldLayoutMk cId="1533696804" sldId="2147483699"/>
          </pc:sldLayoutMkLst>
        </pc:sldLayoutChg>
        <pc:sldLayoutChg chg="del">
          <pc:chgData name="Amanda Xiong" userId="S::axiong@syr.edu::cd4c8593-b270-4ca1-bc0a-abefa14cb453" providerId="AD" clId="Web-{BAABAEF9-BC3E-504C-678C-D1D4A43EBFA6}" dt="2020-12-09T19:43:09.512" v="0"/>
          <pc:sldLayoutMkLst>
            <pc:docMk/>
            <pc:sldMasterMk cId="397140836" sldId="2147483689"/>
            <pc:sldLayoutMk cId="3191089013" sldId="2147483700"/>
          </pc:sldLayoutMkLst>
        </pc:sldLayoutChg>
        <pc:sldLayoutChg chg="del">
          <pc:chgData name="Amanda Xiong" userId="S::axiong@syr.edu::cd4c8593-b270-4ca1-bc0a-abefa14cb453" providerId="AD" clId="Web-{BAABAEF9-BC3E-504C-678C-D1D4A43EBFA6}" dt="2020-12-09T19:43:09.512" v="0"/>
          <pc:sldLayoutMkLst>
            <pc:docMk/>
            <pc:sldMasterMk cId="397140836" sldId="2147483689"/>
            <pc:sldLayoutMk cId="3146266300" sldId="2147483701"/>
          </pc:sldLayoutMkLst>
        </pc:sldLayoutChg>
        <pc:sldLayoutChg chg="del">
          <pc:chgData name="Amanda Xiong" userId="S::axiong@syr.edu::cd4c8593-b270-4ca1-bc0a-abefa14cb453" providerId="AD" clId="Web-{BAABAEF9-BC3E-504C-678C-D1D4A43EBFA6}" dt="2020-12-09T19:43:09.512" v="0"/>
          <pc:sldLayoutMkLst>
            <pc:docMk/>
            <pc:sldMasterMk cId="397140836" sldId="2147483689"/>
            <pc:sldLayoutMk cId="2693667911" sldId="2147483702"/>
          </pc:sldLayoutMkLst>
        </pc:sldLayoutChg>
        <pc:sldLayoutChg chg="del">
          <pc:chgData name="Amanda Xiong" userId="S::axiong@syr.edu::cd4c8593-b270-4ca1-bc0a-abefa14cb453" providerId="AD" clId="Web-{BAABAEF9-BC3E-504C-678C-D1D4A43EBFA6}" dt="2020-12-09T19:43:09.512" v="0"/>
          <pc:sldLayoutMkLst>
            <pc:docMk/>
            <pc:sldMasterMk cId="397140836" sldId="2147483689"/>
            <pc:sldLayoutMk cId="321622395" sldId="2147483703"/>
          </pc:sldLayoutMkLst>
        </pc:sldLayoutChg>
        <pc:sldLayoutChg chg="del">
          <pc:chgData name="Amanda Xiong" userId="S::axiong@syr.edu::cd4c8593-b270-4ca1-bc0a-abefa14cb453" providerId="AD" clId="Web-{BAABAEF9-BC3E-504C-678C-D1D4A43EBFA6}" dt="2020-12-09T19:43:09.512" v="0"/>
          <pc:sldLayoutMkLst>
            <pc:docMk/>
            <pc:sldMasterMk cId="397140836" sldId="2147483689"/>
            <pc:sldLayoutMk cId="2626116698" sldId="2147483704"/>
          </pc:sldLayoutMkLst>
        </pc:sldLayoutChg>
        <pc:sldLayoutChg chg="del">
          <pc:chgData name="Amanda Xiong" userId="S::axiong@syr.edu::cd4c8593-b270-4ca1-bc0a-abefa14cb453" providerId="AD" clId="Web-{BAABAEF9-BC3E-504C-678C-D1D4A43EBFA6}" dt="2020-12-09T19:43:09.512" v="0"/>
          <pc:sldLayoutMkLst>
            <pc:docMk/>
            <pc:sldMasterMk cId="397140836" sldId="2147483689"/>
            <pc:sldLayoutMk cId="4224855802" sldId="2147483705"/>
          </pc:sldLayoutMkLst>
        </pc:sldLayoutChg>
      </pc:sldMasterChg>
      <pc:sldMasterChg chg="add del addSldLayout delSldLayout modSldLayout">
        <pc:chgData name="Amanda Xiong" userId="S::axiong@syr.edu::cd4c8593-b270-4ca1-bc0a-abefa14cb453" providerId="AD" clId="Web-{BAABAEF9-BC3E-504C-678C-D1D4A43EBFA6}" dt="2020-12-09T19:43:26.246" v="1"/>
        <pc:sldMasterMkLst>
          <pc:docMk/>
          <pc:sldMasterMk cId="422211147" sldId="2147483706"/>
        </pc:sldMasterMkLst>
        <pc:sldLayoutChg chg="add del mod replId">
          <pc:chgData name="Amanda Xiong" userId="S::axiong@syr.edu::cd4c8593-b270-4ca1-bc0a-abefa14cb453" providerId="AD" clId="Web-{BAABAEF9-BC3E-504C-678C-D1D4A43EBFA6}" dt="2020-12-09T19:43:26.246" v="1"/>
          <pc:sldLayoutMkLst>
            <pc:docMk/>
            <pc:sldMasterMk cId="422211147" sldId="2147483706"/>
            <pc:sldLayoutMk cId="255640629" sldId="2147483707"/>
          </pc:sldLayoutMkLst>
        </pc:sldLayoutChg>
        <pc:sldLayoutChg chg="add del mod replId">
          <pc:chgData name="Amanda Xiong" userId="S::axiong@syr.edu::cd4c8593-b270-4ca1-bc0a-abefa14cb453" providerId="AD" clId="Web-{BAABAEF9-BC3E-504C-678C-D1D4A43EBFA6}" dt="2020-12-09T19:43:26.246" v="1"/>
          <pc:sldLayoutMkLst>
            <pc:docMk/>
            <pc:sldMasterMk cId="422211147" sldId="2147483706"/>
            <pc:sldLayoutMk cId="2151592731" sldId="2147483708"/>
          </pc:sldLayoutMkLst>
        </pc:sldLayoutChg>
        <pc:sldLayoutChg chg="add del mod replId">
          <pc:chgData name="Amanda Xiong" userId="S::axiong@syr.edu::cd4c8593-b270-4ca1-bc0a-abefa14cb453" providerId="AD" clId="Web-{BAABAEF9-BC3E-504C-678C-D1D4A43EBFA6}" dt="2020-12-09T19:43:26.246" v="1"/>
          <pc:sldLayoutMkLst>
            <pc:docMk/>
            <pc:sldMasterMk cId="422211147" sldId="2147483706"/>
            <pc:sldLayoutMk cId="611910135" sldId="2147483709"/>
          </pc:sldLayoutMkLst>
        </pc:sldLayoutChg>
        <pc:sldLayoutChg chg="add del mod replId">
          <pc:chgData name="Amanda Xiong" userId="S::axiong@syr.edu::cd4c8593-b270-4ca1-bc0a-abefa14cb453" providerId="AD" clId="Web-{BAABAEF9-BC3E-504C-678C-D1D4A43EBFA6}" dt="2020-12-09T19:43:26.246" v="1"/>
          <pc:sldLayoutMkLst>
            <pc:docMk/>
            <pc:sldMasterMk cId="422211147" sldId="2147483706"/>
            <pc:sldLayoutMk cId="1200079519" sldId="2147483710"/>
          </pc:sldLayoutMkLst>
        </pc:sldLayoutChg>
        <pc:sldLayoutChg chg="add del mod replId">
          <pc:chgData name="Amanda Xiong" userId="S::axiong@syr.edu::cd4c8593-b270-4ca1-bc0a-abefa14cb453" providerId="AD" clId="Web-{BAABAEF9-BC3E-504C-678C-D1D4A43EBFA6}" dt="2020-12-09T19:43:26.246" v="1"/>
          <pc:sldLayoutMkLst>
            <pc:docMk/>
            <pc:sldMasterMk cId="422211147" sldId="2147483706"/>
            <pc:sldLayoutMk cId="3688663891" sldId="2147483711"/>
          </pc:sldLayoutMkLst>
        </pc:sldLayoutChg>
        <pc:sldLayoutChg chg="add del mod replId">
          <pc:chgData name="Amanda Xiong" userId="S::axiong@syr.edu::cd4c8593-b270-4ca1-bc0a-abefa14cb453" providerId="AD" clId="Web-{BAABAEF9-BC3E-504C-678C-D1D4A43EBFA6}" dt="2020-12-09T19:43:26.246" v="1"/>
          <pc:sldLayoutMkLst>
            <pc:docMk/>
            <pc:sldMasterMk cId="422211147" sldId="2147483706"/>
            <pc:sldLayoutMk cId="71238138" sldId="2147483712"/>
          </pc:sldLayoutMkLst>
        </pc:sldLayoutChg>
        <pc:sldLayoutChg chg="add del mod replId">
          <pc:chgData name="Amanda Xiong" userId="S::axiong@syr.edu::cd4c8593-b270-4ca1-bc0a-abefa14cb453" providerId="AD" clId="Web-{BAABAEF9-BC3E-504C-678C-D1D4A43EBFA6}" dt="2020-12-09T19:43:26.246" v="1"/>
          <pc:sldLayoutMkLst>
            <pc:docMk/>
            <pc:sldMasterMk cId="422211147" sldId="2147483706"/>
            <pc:sldLayoutMk cId="797513687" sldId="2147483713"/>
          </pc:sldLayoutMkLst>
        </pc:sldLayoutChg>
        <pc:sldLayoutChg chg="add del mod replId">
          <pc:chgData name="Amanda Xiong" userId="S::axiong@syr.edu::cd4c8593-b270-4ca1-bc0a-abefa14cb453" providerId="AD" clId="Web-{BAABAEF9-BC3E-504C-678C-D1D4A43EBFA6}" dt="2020-12-09T19:43:26.246" v="1"/>
          <pc:sldLayoutMkLst>
            <pc:docMk/>
            <pc:sldMasterMk cId="422211147" sldId="2147483706"/>
            <pc:sldLayoutMk cId="1991675898" sldId="2147483714"/>
          </pc:sldLayoutMkLst>
        </pc:sldLayoutChg>
        <pc:sldLayoutChg chg="add del mod replId">
          <pc:chgData name="Amanda Xiong" userId="S::axiong@syr.edu::cd4c8593-b270-4ca1-bc0a-abefa14cb453" providerId="AD" clId="Web-{BAABAEF9-BC3E-504C-678C-D1D4A43EBFA6}" dt="2020-12-09T19:43:26.246" v="1"/>
          <pc:sldLayoutMkLst>
            <pc:docMk/>
            <pc:sldMasterMk cId="422211147" sldId="2147483706"/>
            <pc:sldLayoutMk cId="2139285404" sldId="2147483715"/>
          </pc:sldLayoutMkLst>
        </pc:sldLayoutChg>
        <pc:sldLayoutChg chg="add del mod replId">
          <pc:chgData name="Amanda Xiong" userId="S::axiong@syr.edu::cd4c8593-b270-4ca1-bc0a-abefa14cb453" providerId="AD" clId="Web-{BAABAEF9-BC3E-504C-678C-D1D4A43EBFA6}" dt="2020-12-09T19:43:26.246" v="1"/>
          <pc:sldLayoutMkLst>
            <pc:docMk/>
            <pc:sldMasterMk cId="422211147" sldId="2147483706"/>
            <pc:sldLayoutMk cId="2387003297" sldId="2147483716"/>
          </pc:sldLayoutMkLst>
        </pc:sldLayoutChg>
        <pc:sldLayoutChg chg="add del mod replId">
          <pc:chgData name="Amanda Xiong" userId="S::axiong@syr.edu::cd4c8593-b270-4ca1-bc0a-abefa14cb453" providerId="AD" clId="Web-{BAABAEF9-BC3E-504C-678C-D1D4A43EBFA6}" dt="2020-12-09T19:43:26.246" v="1"/>
          <pc:sldLayoutMkLst>
            <pc:docMk/>
            <pc:sldMasterMk cId="422211147" sldId="2147483706"/>
            <pc:sldLayoutMk cId="2917650146" sldId="2147483717"/>
          </pc:sldLayoutMkLst>
        </pc:sldLayoutChg>
        <pc:sldLayoutChg chg="add del mod replId">
          <pc:chgData name="Amanda Xiong" userId="S::axiong@syr.edu::cd4c8593-b270-4ca1-bc0a-abefa14cb453" providerId="AD" clId="Web-{BAABAEF9-BC3E-504C-678C-D1D4A43EBFA6}" dt="2020-12-09T19:43:26.246" v="1"/>
          <pc:sldLayoutMkLst>
            <pc:docMk/>
            <pc:sldMasterMk cId="422211147" sldId="2147483706"/>
            <pc:sldLayoutMk cId="3933652319" sldId="2147483718"/>
          </pc:sldLayoutMkLst>
        </pc:sldLayoutChg>
        <pc:sldLayoutChg chg="add del mod replId">
          <pc:chgData name="Amanda Xiong" userId="S::axiong@syr.edu::cd4c8593-b270-4ca1-bc0a-abefa14cb453" providerId="AD" clId="Web-{BAABAEF9-BC3E-504C-678C-D1D4A43EBFA6}" dt="2020-12-09T19:43:26.246" v="1"/>
          <pc:sldLayoutMkLst>
            <pc:docMk/>
            <pc:sldMasterMk cId="422211147" sldId="2147483706"/>
            <pc:sldLayoutMk cId="1233623209" sldId="2147483719"/>
          </pc:sldLayoutMkLst>
        </pc:sldLayoutChg>
        <pc:sldLayoutChg chg="add del mod replId">
          <pc:chgData name="Amanda Xiong" userId="S::axiong@syr.edu::cd4c8593-b270-4ca1-bc0a-abefa14cb453" providerId="AD" clId="Web-{BAABAEF9-BC3E-504C-678C-D1D4A43EBFA6}" dt="2020-12-09T19:43:26.246" v="1"/>
          <pc:sldLayoutMkLst>
            <pc:docMk/>
            <pc:sldMasterMk cId="422211147" sldId="2147483706"/>
            <pc:sldLayoutMk cId="557027141" sldId="2147483720"/>
          </pc:sldLayoutMkLst>
        </pc:sldLayoutChg>
        <pc:sldLayoutChg chg="add del mod replId">
          <pc:chgData name="Amanda Xiong" userId="S::axiong@syr.edu::cd4c8593-b270-4ca1-bc0a-abefa14cb453" providerId="AD" clId="Web-{BAABAEF9-BC3E-504C-678C-D1D4A43EBFA6}" dt="2020-12-09T19:43:26.246" v="1"/>
          <pc:sldLayoutMkLst>
            <pc:docMk/>
            <pc:sldMasterMk cId="422211147" sldId="2147483706"/>
            <pc:sldLayoutMk cId="2359124462" sldId="2147483721"/>
          </pc:sldLayoutMkLst>
        </pc:sldLayoutChg>
        <pc:sldLayoutChg chg="add del mod replId">
          <pc:chgData name="Amanda Xiong" userId="S::axiong@syr.edu::cd4c8593-b270-4ca1-bc0a-abefa14cb453" providerId="AD" clId="Web-{BAABAEF9-BC3E-504C-678C-D1D4A43EBFA6}" dt="2020-12-09T19:43:26.246" v="1"/>
          <pc:sldLayoutMkLst>
            <pc:docMk/>
            <pc:sldMasterMk cId="422211147" sldId="2147483706"/>
            <pc:sldLayoutMk cId="246800014" sldId="2147483722"/>
          </pc:sldLayoutMkLst>
        </pc:sldLayoutChg>
      </pc:sldMasterChg>
      <pc:sldMasterChg chg="add addSldLayout modSldLayout">
        <pc:chgData name="Amanda Xiong" userId="S::axiong@syr.edu::cd4c8593-b270-4ca1-bc0a-abefa14cb453" providerId="AD" clId="Web-{BAABAEF9-BC3E-504C-678C-D1D4A43EBFA6}" dt="2020-12-09T19:43:26.246" v="1"/>
        <pc:sldMasterMkLst>
          <pc:docMk/>
          <pc:sldMasterMk cId="4278316682" sldId="2147483723"/>
        </pc:sldMasterMkLst>
        <pc:sldLayoutChg chg="add mod replId">
          <pc:chgData name="Amanda Xiong" userId="S::axiong@syr.edu::cd4c8593-b270-4ca1-bc0a-abefa14cb453" providerId="AD" clId="Web-{BAABAEF9-BC3E-504C-678C-D1D4A43EBFA6}" dt="2020-12-09T19:43:26.246" v="1"/>
          <pc:sldLayoutMkLst>
            <pc:docMk/>
            <pc:sldMasterMk cId="4278316682" sldId="2147483723"/>
            <pc:sldLayoutMk cId="1121837238" sldId="2147483724"/>
          </pc:sldLayoutMkLst>
        </pc:sldLayoutChg>
        <pc:sldLayoutChg chg="add mod replId">
          <pc:chgData name="Amanda Xiong" userId="S::axiong@syr.edu::cd4c8593-b270-4ca1-bc0a-abefa14cb453" providerId="AD" clId="Web-{BAABAEF9-BC3E-504C-678C-D1D4A43EBFA6}" dt="2020-12-09T19:43:26.246" v="1"/>
          <pc:sldLayoutMkLst>
            <pc:docMk/>
            <pc:sldMasterMk cId="4278316682" sldId="2147483723"/>
            <pc:sldLayoutMk cId="3497469455" sldId="2147483725"/>
          </pc:sldLayoutMkLst>
        </pc:sldLayoutChg>
        <pc:sldLayoutChg chg="add mod replId">
          <pc:chgData name="Amanda Xiong" userId="S::axiong@syr.edu::cd4c8593-b270-4ca1-bc0a-abefa14cb453" providerId="AD" clId="Web-{BAABAEF9-BC3E-504C-678C-D1D4A43EBFA6}" dt="2020-12-09T19:43:26.246" v="1"/>
          <pc:sldLayoutMkLst>
            <pc:docMk/>
            <pc:sldMasterMk cId="4278316682" sldId="2147483723"/>
            <pc:sldLayoutMk cId="2086980550" sldId="2147483726"/>
          </pc:sldLayoutMkLst>
        </pc:sldLayoutChg>
        <pc:sldLayoutChg chg="add mod replId">
          <pc:chgData name="Amanda Xiong" userId="S::axiong@syr.edu::cd4c8593-b270-4ca1-bc0a-abefa14cb453" providerId="AD" clId="Web-{BAABAEF9-BC3E-504C-678C-D1D4A43EBFA6}" dt="2020-12-09T19:43:26.246" v="1"/>
          <pc:sldLayoutMkLst>
            <pc:docMk/>
            <pc:sldMasterMk cId="4278316682" sldId="2147483723"/>
            <pc:sldLayoutMk cId="506724176" sldId="2147483727"/>
          </pc:sldLayoutMkLst>
        </pc:sldLayoutChg>
        <pc:sldLayoutChg chg="add mod replId">
          <pc:chgData name="Amanda Xiong" userId="S::axiong@syr.edu::cd4c8593-b270-4ca1-bc0a-abefa14cb453" providerId="AD" clId="Web-{BAABAEF9-BC3E-504C-678C-D1D4A43EBFA6}" dt="2020-12-09T19:43:26.246" v="1"/>
          <pc:sldLayoutMkLst>
            <pc:docMk/>
            <pc:sldMasterMk cId="4278316682" sldId="2147483723"/>
            <pc:sldLayoutMk cId="249468326" sldId="2147483728"/>
          </pc:sldLayoutMkLst>
        </pc:sldLayoutChg>
        <pc:sldLayoutChg chg="add mod replId">
          <pc:chgData name="Amanda Xiong" userId="S::axiong@syr.edu::cd4c8593-b270-4ca1-bc0a-abefa14cb453" providerId="AD" clId="Web-{BAABAEF9-BC3E-504C-678C-D1D4A43EBFA6}" dt="2020-12-09T19:43:26.246" v="1"/>
          <pc:sldLayoutMkLst>
            <pc:docMk/>
            <pc:sldMasterMk cId="4278316682" sldId="2147483723"/>
            <pc:sldLayoutMk cId="678177594" sldId="2147483729"/>
          </pc:sldLayoutMkLst>
        </pc:sldLayoutChg>
        <pc:sldLayoutChg chg="add mod replId">
          <pc:chgData name="Amanda Xiong" userId="S::axiong@syr.edu::cd4c8593-b270-4ca1-bc0a-abefa14cb453" providerId="AD" clId="Web-{BAABAEF9-BC3E-504C-678C-D1D4A43EBFA6}" dt="2020-12-09T19:43:26.246" v="1"/>
          <pc:sldLayoutMkLst>
            <pc:docMk/>
            <pc:sldMasterMk cId="4278316682" sldId="2147483723"/>
            <pc:sldLayoutMk cId="3032811394" sldId="2147483730"/>
          </pc:sldLayoutMkLst>
        </pc:sldLayoutChg>
        <pc:sldLayoutChg chg="add mod replId">
          <pc:chgData name="Amanda Xiong" userId="S::axiong@syr.edu::cd4c8593-b270-4ca1-bc0a-abefa14cb453" providerId="AD" clId="Web-{BAABAEF9-BC3E-504C-678C-D1D4A43EBFA6}" dt="2020-12-09T19:43:26.246" v="1"/>
          <pc:sldLayoutMkLst>
            <pc:docMk/>
            <pc:sldMasterMk cId="4278316682" sldId="2147483723"/>
            <pc:sldLayoutMk cId="3311072850" sldId="2147483731"/>
          </pc:sldLayoutMkLst>
        </pc:sldLayoutChg>
        <pc:sldLayoutChg chg="add mod replId">
          <pc:chgData name="Amanda Xiong" userId="S::axiong@syr.edu::cd4c8593-b270-4ca1-bc0a-abefa14cb453" providerId="AD" clId="Web-{BAABAEF9-BC3E-504C-678C-D1D4A43EBFA6}" dt="2020-12-09T19:43:26.246" v="1"/>
          <pc:sldLayoutMkLst>
            <pc:docMk/>
            <pc:sldMasterMk cId="4278316682" sldId="2147483723"/>
            <pc:sldLayoutMk cId="3380115286" sldId="2147483732"/>
          </pc:sldLayoutMkLst>
        </pc:sldLayoutChg>
        <pc:sldLayoutChg chg="add mod replId">
          <pc:chgData name="Amanda Xiong" userId="S::axiong@syr.edu::cd4c8593-b270-4ca1-bc0a-abefa14cb453" providerId="AD" clId="Web-{BAABAEF9-BC3E-504C-678C-D1D4A43EBFA6}" dt="2020-12-09T19:43:26.246" v="1"/>
          <pc:sldLayoutMkLst>
            <pc:docMk/>
            <pc:sldMasterMk cId="4278316682" sldId="2147483723"/>
            <pc:sldLayoutMk cId="749041615" sldId="2147483733"/>
          </pc:sldLayoutMkLst>
        </pc:sldLayoutChg>
        <pc:sldLayoutChg chg="add mod replId">
          <pc:chgData name="Amanda Xiong" userId="S::axiong@syr.edu::cd4c8593-b270-4ca1-bc0a-abefa14cb453" providerId="AD" clId="Web-{BAABAEF9-BC3E-504C-678C-D1D4A43EBFA6}" dt="2020-12-09T19:43:26.246" v="1"/>
          <pc:sldLayoutMkLst>
            <pc:docMk/>
            <pc:sldMasterMk cId="4278316682" sldId="2147483723"/>
            <pc:sldLayoutMk cId="1638246245" sldId="2147483734"/>
          </pc:sldLayoutMkLst>
        </pc:sldLayoutChg>
        <pc:sldLayoutChg chg="add mod replId">
          <pc:chgData name="Amanda Xiong" userId="S::axiong@syr.edu::cd4c8593-b270-4ca1-bc0a-abefa14cb453" providerId="AD" clId="Web-{BAABAEF9-BC3E-504C-678C-D1D4A43EBFA6}" dt="2020-12-09T19:43:26.246" v="1"/>
          <pc:sldLayoutMkLst>
            <pc:docMk/>
            <pc:sldMasterMk cId="4278316682" sldId="2147483723"/>
            <pc:sldLayoutMk cId="3992077645" sldId="2147483735"/>
          </pc:sldLayoutMkLst>
        </pc:sldLayoutChg>
        <pc:sldLayoutChg chg="add mod replId">
          <pc:chgData name="Amanda Xiong" userId="S::axiong@syr.edu::cd4c8593-b270-4ca1-bc0a-abefa14cb453" providerId="AD" clId="Web-{BAABAEF9-BC3E-504C-678C-D1D4A43EBFA6}" dt="2020-12-09T19:43:26.246" v="1"/>
          <pc:sldLayoutMkLst>
            <pc:docMk/>
            <pc:sldMasterMk cId="4278316682" sldId="2147483723"/>
            <pc:sldLayoutMk cId="1284816464" sldId="2147483736"/>
          </pc:sldLayoutMkLst>
        </pc:sldLayoutChg>
        <pc:sldLayoutChg chg="add mod replId">
          <pc:chgData name="Amanda Xiong" userId="S::axiong@syr.edu::cd4c8593-b270-4ca1-bc0a-abefa14cb453" providerId="AD" clId="Web-{BAABAEF9-BC3E-504C-678C-D1D4A43EBFA6}" dt="2020-12-09T19:43:26.246" v="1"/>
          <pc:sldLayoutMkLst>
            <pc:docMk/>
            <pc:sldMasterMk cId="4278316682" sldId="2147483723"/>
            <pc:sldLayoutMk cId="3473619503" sldId="2147483737"/>
          </pc:sldLayoutMkLst>
        </pc:sldLayoutChg>
        <pc:sldLayoutChg chg="add mod replId">
          <pc:chgData name="Amanda Xiong" userId="S::axiong@syr.edu::cd4c8593-b270-4ca1-bc0a-abefa14cb453" providerId="AD" clId="Web-{BAABAEF9-BC3E-504C-678C-D1D4A43EBFA6}" dt="2020-12-09T19:43:26.246" v="1"/>
          <pc:sldLayoutMkLst>
            <pc:docMk/>
            <pc:sldMasterMk cId="4278316682" sldId="2147483723"/>
            <pc:sldLayoutMk cId="1870725119" sldId="2147483738"/>
          </pc:sldLayoutMkLst>
        </pc:sldLayoutChg>
        <pc:sldLayoutChg chg="add mod replId">
          <pc:chgData name="Amanda Xiong" userId="S::axiong@syr.edu::cd4c8593-b270-4ca1-bc0a-abefa14cb453" providerId="AD" clId="Web-{BAABAEF9-BC3E-504C-678C-D1D4A43EBFA6}" dt="2020-12-09T19:43:26.246" v="1"/>
          <pc:sldLayoutMkLst>
            <pc:docMk/>
            <pc:sldMasterMk cId="4278316682" sldId="2147483723"/>
            <pc:sldLayoutMk cId="4276225290" sldId="2147483739"/>
          </pc:sldLayoutMkLst>
        </pc:sldLayoutChg>
        <pc:sldLayoutChg chg="add mod replId">
          <pc:chgData name="Amanda Xiong" userId="S::axiong@syr.edu::cd4c8593-b270-4ca1-bc0a-abefa14cb453" providerId="AD" clId="Web-{BAABAEF9-BC3E-504C-678C-D1D4A43EBFA6}" dt="2020-12-09T19:43:26.246" v="1"/>
          <pc:sldLayoutMkLst>
            <pc:docMk/>
            <pc:sldMasterMk cId="4278316682" sldId="2147483723"/>
            <pc:sldLayoutMk cId="4166530192" sldId="2147483740"/>
          </pc:sldLayoutMkLst>
        </pc:sldLayoutChg>
      </pc:sldMasterChg>
    </pc:docChg>
  </pc:docChgLst>
  <pc:docChgLst>
    <pc:chgData name="Amanda Xiong" userId="S::axiong@syr.edu::cd4c8593-b270-4ca1-bc0a-abefa14cb453" providerId="AD" clId="Web-{F49DB719-94CF-5767-8812-54572114F743}"/>
    <pc:docChg chg="modSld">
      <pc:chgData name="Amanda Xiong" userId="S::axiong@syr.edu::cd4c8593-b270-4ca1-bc0a-abefa14cb453" providerId="AD" clId="Web-{F49DB719-94CF-5767-8812-54572114F743}" dt="2020-12-13T23:25:47.792" v="0"/>
      <pc:docMkLst>
        <pc:docMk/>
      </pc:docMkLst>
      <pc:sldChg chg="modNotes">
        <pc:chgData name="Amanda Xiong" userId="S::axiong@syr.edu::cd4c8593-b270-4ca1-bc0a-abefa14cb453" providerId="AD" clId="Web-{F49DB719-94CF-5767-8812-54572114F743}" dt="2020-12-13T23:25:47.792" v="0"/>
        <pc:sldMkLst>
          <pc:docMk/>
          <pc:sldMk cId="1415304113" sldId="296"/>
        </pc:sldMkLst>
      </pc:sldChg>
    </pc:docChg>
  </pc:docChgLst>
  <pc:docChgLst>
    <pc:chgData name="Amanda Xiong" userId="S::axiong@syr.edu::cd4c8593-b270-4ca1-bc0a-abefa14cb453" providerId="AD" clId="Web-{7E4D28A0-F04F-C9CE-E2BD-65B7FB190802}"/>
    <pc:docChg chg="delSld modSld">
      <pc:chgData name="Amanda Xiong" userId="S::axiong@syr.edu::cd4c8593-b270-4ca1-bc0a-abefa14cb453" providerId="AD" clId="Web-{7E4D28A0-F04F-C9CE-E2BD-65B7FB190802}" dt="2020-12-07T21:29:37.187" v="209"/>
      <pc:docMkLst>
        <pc:docMk/>
      </pc:docMkLst>
      <pc:sldChg chg="modSp">
        <pc:chgData name="Amanda Xiong" userId="S::axiong@syr.edu::cd4c8593-b270-4ca1-bc0a-abefa14cb453" providerId="AD" clId="Web-{7E4D28A0-F04F-C9CE-E2BD-65B7FB190802}" dt="2020-12-07T21:18:36.531" v="2" actId="20577"/>
        <pc:sldMkLst>
          <pc:docMk/>
          <pc:sldMk cId="4136716523" sldId="256"/>
        </pc:sldMkLst>
        <pc:spChg chg="mod">
          <ac:chgData name="Amanda Xiong" userId="S::axiong@syr.edu::cd4c8593-b270-4ca1-bc0a-abefa14cb453" providerId="AD" clId="Web-{7E4D28A0-F04F-C9CE-E2BD-65B7FB190802}" dt="2020-12-07T21:18:36.531" v="2" actId="20577"/>
          <ac:spMkLst>
            <pc:docMk/>
            <pc:sldMk cId="4136716523" sldId="256"/>
            <ac:spMk id="2" creationId="{4212CA50-AF3D-4F5E-AD61-801D19200761}"/>
          </ac:spMkLst>
        </pc:spChg>
      </pc:sldChg>
      <pc:sldChg chg="delSp modSp">
        <pc:chgData name="Amanda Xiong" userId="S::axiong@syr.edu::cd4c8593-b270-4ca1-bc0a-abefa14cb453" providerId="AD" clId="Web-{7E4D28A0-F04F-C9CE-E2BD-65B7FB190802}" dt="2020-12-07T21:19:32.046" v="34" actId="20577"/>
        <pc:sldMkLst>
          <pc:docMk/>
          <pc:sldMk cId="1349311586" sldId="257"/>
        </pc:sldMkLst>
        <pc:spChg chg="mod">
          <ac:chgData name="Amanda Xiong" userId="S::axiong@syr.edu::cd4c8593-b270-4ca1-bc0a-abefa14cb453" providerId="AD" clId="Web-{7E4D28A0-F04F-C9CE-E2BD-65B7FB190802}" dt="2020-12-07T21:19:32.046" v="34" actId="20577"/>
          <ac:spMkLst>
            <pc:docMk/>
            <pc:sldMk cId="1349311586" sldId="257"/>
            <ac:spMk id="3" creationId="{157C2A8F-3439-4D6A-A6E5-8B22692D3B1C}"/>
          </ac:spMkLst>
        </pc:spChg>
        <pc:picChg chg="del">
          <ac:chgData name="Amanda Xiong" userId="S::axiong@syr.edu::cd4c8593-b270-4ca1-bc0a-abefa14cb453" providerId="AD" clId="Web-{7E4D28A0-F04F-C9CE-E2BD-65B7FB190802}" dt="2020-12-07T21:19:27.093" v="33"/>
          <ac:picMkLst>
            <pc:docMk/>
            <pc:sldMk cId="1349311586" sldId="257"/>
            <ac:picMk id="6" creationId="{E7CE0341-7ADF-4C42-927E-6A78AE368BE5}"/>
          </ac:picMkLst>
        </pc:picChg>
      </pc:sldChg>
      <pc:sldChg chg="delSp modSp">
        <pc:chgData name="Amanda Xiong" userId="S::axiong@syr.edu::cd4c8593-b270-4ca1-bc0a-abefa14cb453" providerId="AD" clId="Web-{7E4D28A0-F04F-C9CE-E2BD-65B7FB190802}" dt="2020-12-07T21:19:40.328" v="40" actId="20577"/>
        <pc:sldMkLst>
          <pc:docMk/>
          <pc:sldMk cId="3519648037" sldId="258"/>
        </pc:sldMkLst>
        <pc:spChg chg="mod">
          <ac:chgData name="Amanda Xiong" userId="S::axiong@syr.edu::cd4c8593-b270-4ca1-bc0a-abefa14cb453" providerId="AD" clId="Web-{7E4D28A0-F04F-C9CE-E2BD-65B7FB190802}" dt="2020-12-07T21:19:40.328" v="40" actId="20577"/>
          <ac:spMkLst>
            <pc:docMk/>
            <pc:sldMk cId="3519648037" sldId="258"/>
            <ac:spMk id="3" creationId="{5CD2A985-77F0-40DE-8DC3-8AE084C0784C}"/>
          </ac:spMkLst>
        </pc:spChg>
        <pc:picChg chg="del">
          <ac:chgData name="Amanda Xiong" userId="S::axiong@syr.edu::cd4c8593-b270-4ca1-bc0a-abefa14cb453" providerId="AD" clId="Web-{7E4D28A0-F04F-C9CE-E2BD-65B7FB190802}" dt="2020-12-07T21:19:36.984" v="39"/>
          <ac:picMkLst>
            <pc:docMk/>
            <pc:sldMk cId="3519648037" sldId="258"/>
            <ac:picMk id="4" creationId="{B7A77BD4-3C45-43FB-821C-6D2501295AAD}"/>
          </ac:picMkLst>
        </pc:picChg>
        <pc:picChg chg="del">
          <ac:chgData name="Amanda Xiong" userId="S::axiong@syr.edu::cd4c8593-b270-4ca1-bc0a-abefa14cb453" providerId="AD" clId="Web-{7E4D28A0-F04F-C9CE-E2BD-65B7FB190802}" dt="2020-12-07T21:19:36.062" v="38"/>
          <ac:picMkLst>
            <pc:docMk/>
            <pc:sldMk cId="3519648037" sldId="258"/>
            <ac:picMk id="6" creationId="{9F91980C-2B61-4C95-BC0D-7C840CE59FD2}"/>
          </ac:picMkLst>
        </pc:picChg>
        <pc:picChg chg="del">
          <ac:chgData name="Amanda Xiong" userId="S::axiong@syr.edu::cd4c8593-b270-4ca1-bc0a-abefa14cb453" providerId="AD" clId="Web-{7E4D28A0-F04F-C9CE-E2BD-65B7FB190802}" dt="2020-12-07T21:19:35.234" v="37"/>
          <ac:picMkLst>
            <pc:docMk/>
            <pc:sldMk cId="3519648037" sldId="258"/>
            <ac:picMk id="10" creationId="{B5C4137B-26FE-4AE4-A20D-4C594DEAB594}"/>
          </ac:picMkLst>
        </pc:picChg>
      </pc:sldChg>
      <pc:sldChg chg="addSp delSp modSp">
        <pc:chgData name="Amanda Xiong" userId="S::axiong@syr.edu::cd4c8593-b270-4ca1-bc0a-abefa14cb453" providerId="AD" clId="Web-{7E4D28A0-F04F-C9CE-E2BD-65B7FB190802}" dt="2020-12-07T21:23:27.347" v="59" actId="20577"/>
        <pc:sldMkLst>
          <pc:docMk/>
          <pc:sldMk cId="840408533" sldId="259"/>
        </pc:sldMkLst>
        <pc:spChg chg="add del mod">
          <ac:chgData name="Amanda Xiong" userId="S::axiong@syr.edu::cd4c8593-b270-4ca1-bc0a-abefa14cb453" providerId="AD" clId="Web-{7E4D28A0-F04F-C9CE-E2BD-65B7FB190802}" dt="2020-12-07T21:23:10.640" v="45"/>
          <ac:spMkLst>
            <pc:docMk/>
            <pc:sldMk cId="840408533" sldId="259"/>
            <ac:spMk id="5" creationId="{48818149-77E2-45F8-98FF-D33CB2873F03}"/>
          </ac:spMkLst>
        </pc:spChg>
        <pc:spChg chg="mod">
          <ac:chgData name="Amanda Xiong" userId="S::axiong@syr.edu::cd4c8593-b270-4ca1-bc0a-abefa14cb453" providerId="AD" clId="Web-{7E4D28A0-F04F-C9CE-E2BD-65B7FB190802}" dt="2020-12-07T21:23:27.347" v="59" actId="20577"/>
          <ac:spMkLst>
            <pc:docMk/>
            <pc:sldMk cId="840408533" sldId="259"/>
            <ac:spMk id="7" creationId="{51396992-32A6-40BF-8259-3726F98E0C20}"/>
          </ac:spMkLst>
        </pc:spChg>
        <pc:picChg chg="del">
          <ac:chgData name="Amanda Xiong" userId="S::axiong@syr.edu::cd4c8593-b270-4ca1-bc0a-abefa14cb453" providerId="AD" clId="Web-{7E4D28A0-F04F-C9CE-E2BD-65B7FB190802}" dt="2020-12-07T21:22:48.718" v="43"/>
          <ac:picMkLst>
            <pc:docMk/>
            <pc:sldMk cId="840408533" sldId="259"/>
            <ac:picMk id="4" creationId="{ABD779DB-C180-4054-97EB-EAA8613BEF67}"/>
          </ac:picMkLst>
        </pc:picChg>
        <pc:picChg chg="del">
          <ac:chgData name="Amanda Xiong" userId="S::axiong@syr.edu::cd4c8593-b270-4ca1-bc0a-abefa14cb453" providerId="AD" clId="Web-{7E4D28A0-F04F-C9CE-E2BD-65B7FB190802}" dt="2020-12-07T21:22:52.718" v="44"/>
          <ac:picMkLst>
            <pc:docMk/>
            <pc:sldMk cId="840408533" sldId="259"/>
            <ac:picMk id="6" creationId="{ED97CCDA-9C85-433B-918D-1AEEB9BA9A48}"/>
          </ac:picMkLst>
        </pc:picChg>
      </pc:sldChg>
      <pc:sldChg chg="addSp delSp modSp">
        <pc:chgData name="Amanda Xiong" userId="S::axiong@syr.edu::cd4c8593-b270-4ca1-bc0a-abefa14cb453" providerId="AD" clId="Web-{7E4D28A0-F04F-C9CE-E2BD-65B7FB190802}" dt="2020-12-07T21:23:43.202" v="63"/>
        <pc:sldMkLst>
          <pc:docMk/>
          <pc:sldMk cId="3909404771" sldId="260"/>
        </pc:sldMkLst>
        <pc:spChg chg="add mod">
          <ac:chgData name="Amanda Xiong" userId="S::axiong@syr.edu::cd4c8593-b270-4ca1-bc0a-abefa14cb453" providerId="AD" clId="Web-{7E4D28A0-F04F-C9CE-E2BD-65B7FB190802}" dt="2020-12-07T21:23:43.202" v="63"/>
          <ac:spMkLst>
            <pc:docMk/>
            <pc:sldMk cId="3909404771" sldId="260"/>
            <ac:spMk id="5" creationId="{BC7BD1F5-4980-4BB5-9815-761F6912CC8E}"/>
          </ac:spMkLst>
        </pc:spChg>
        <pc:graphicFrameChg chg="del">
          <ac:chgData name="Amanda Xiong" userId="S::axiong@syr.edu::cd4c8593-b270-4ca1-bc0a-abefa14cb453" providerId="AD" clId="Web-{7E4D28A0-F04F-C9CE-E2BD-65B7FB190802}" dt="2020-12-07T21:23:43.202" v="63"/>
          <ac:graphicFrameMkLst>
            <pc:docMk/>
            <pc:sldMk cId="3909404771" sldId="260"/>
            <ac:graphicFrameMk id="9" creationId="{9E679ECF-D51F-4458-9DAB-1F282B99C49F}"/>
          </ac:graphicFrameMkLst>
        </pc:graphicFrameChg>
        <pc:picChg chg="del">
          <ac:chgData name="Amanda Xiong" userId="S::axiong@syr.edu::cd4c8593-b270-4ca1-bc0a-abefa14cb453" providerId="AD" clId="Web-{7E4D28A0-F04F-C9CE-E2BD-65B7FB190802}" dt="2020-12-07T21:23:41.452" v="62"/>
          <ac:picMkLst>
            <pc:docMk/>
            <pc:sldMk cId="3909404771" sldId="260"/>
            <ac:picMk id="4" creationId="{945E5025-F322-4F84-9F5B-79C04BE67540}"/>
          </ac:picMkLst>
        </pc:picChg>
      </pc:sldChg>
      <pc:sldChg chg="delSp">
        <pc:chgData name="Amanda Xiong" userId="S::axiong@syr.edu::cd4c8593-b270-4ca1-bc0a-abefa14cb453" providerId="AD" clId="Web-{7E4D28A0-F04F-C9CE-E2BD-65B7FB190802}" dt="2020-12-07T21:24:51.812" v="105"/>
        <pc:sldMkLst>
          <pc:docMk/>
          <pc:sldMk cId="3448158840" sldId="261"/>
        </pc:sldMkLst>
        <pc:picChg chg="del">
          <ac:chgData name="Amanda Xiong" userId="S::axiong@syr.edu::cd4c8593-b270-4ca1-bc0a-abefa14cb453" providerId="AD" clId="Web-{7E4D28A0-F04F-C9CE-E2BD-65B7FB190802}" dt="2020-12-07T21:24:51.812" v="105"/>
          <ac:picMkLst>
            <pc:docMk/>
            <pc:sldMk cId="3448158840" sldId="261"/>
            <ac:picMk id="4" creationId="{7978BB98-B8FE-48BD-B0EC-454736B1942E}"/>
          </ac:picMkLst>
        </pc:picChg>
      </pc:sldChg>
      <pc:sldChg chg="delSp modSp">
        <pc:chgData name="Amanda Xiong" userId="S::axiong@syr.edu::cd4c8593-b270-4ca1-bc0a-abefa14cb453" providerId="AD" clId="Web-{7E4D28A0-F04F-C9CE-E2BD-65B7FB190802}" dt="2020-12-07T21:28:00.531" v="170"/>
        <pc:sldMkLst>
          <pc:docMk/>
          <pc:sldMk cId="1648970522" sldId="262"/>
        </pc:sldMkLst>
        <pc:spChg chg="mod">
          <ac:chgData name="Amanda Xiong" userId="S::axiong@syr.edu::cd4c8593-b270-4ca1-bc0a-abefa14cb453" providerId="AD" clId="Web-{7E4D28A0-F04F-C9CE-E2BD-65B7FB190802}" dt="2020-12-07T21:27:59.499" v="167" actId="20577"/>
          <ac:spMkLst>
            <pc:docMk/>
            <pc:sldMk cId="1648970522" sldId="262"/>
            <ac:spMk id="3" creationId="{76B6D9D7-6CAF-4CFF-B0B7-EFDF230D4E88}"/>
          </ac:spMkLst>
        </pc:spChg>
        <pc:picChg chg="del">
          <ac:chgData name="Amanda Xiong" userId="S::axiong@syr.edu::cd4c8593-b270-4ca1-bc0a-abefa14cb453" providerId="AD" clId="Web-{7E4D28A0-F04F-C9CE-E2BD-65B7FB190802}" dt="2020-12-07T21:28:00.531" v="170"/>
          <ac:picMkLst>
            <pc:docMk/>
            <pc:sldMk cId="1648970522" sldId="262"/>
            <ac:picMk id="4" creationId="{ACDEC68C-3AA8-4263-884B-C0F008C98178}"/>
          </ac:picMkLst>
        </pc:picChg>
        <pc:picChg chg="del">
          <ac:chgData name="Amanda Xiong" userId="S::axiong@syr.edu::cd4c8593-b270-4ca1-bc0a-abefa14cb453" providerId="AD" clId="Web-{7E4D28A0-F04F-C9CE-E2BD-65B7FB190802}" dt="2020-12-07T21:27:54.812" v="166"/>
          <ac:picMkLst>
            <pc:docMk/>
            <pc:sldMk cId="1648970522" sldId="262"/>
            <ac:picMk id="4100" creationId="{77DDDC3C-1878-4CC0-A8A0-E472E8DA2784}"/>
          </ac:picMkLst>
        </pc:picChg>
      </pc:sldChg>
      <pc:sldChg chg="delSp modSp">
        <pc:chgData name="Amanda Xiong" userId="S::axiong@syr.edu::cd4c8593-b270-4ca1-bc0a-abefa14cb453" providerId="AD" clId="Web-{7E4D28A0-F04F-C9CE-E2BD-65B7FB190802}" dt="2020-12-07T21:28:24.796" v="181" actId="20577"/>
        <pc:sldMkLst>
          <pc:docMk/>
          <pc:sldMk cId="372547892" sldId="263"/>
        </pc:sldMkLst>
        <pc:spChg chg="mod">
          <ac:chgData name="Amanda Xiong" userId="S::axiong@syr.edu::cd4c8593-b270-4ca1-bc0a-abefa14cb453" providerId="AD" clId="Web-{7E4D28A0-F04F-C9CE-E2BD-65B7FB190802}" dt="2020-12-07T21:28:24.796" v="181" actId="20577"/>
          <ac:spMkLst>
            <pc:docMk/>
            <pc:sldMk cId="372547892" sldId="263"/>
            <ac:spMk id="2" creationId="{30362703-56A6-4207-A765-8ED58324C484}"/>
          </ac:spMkLst>
        </pc:spChg>
        <pc:spChg chg="mod">
          <ac:chgData name="Amanda Xiong" userId="S::axiong@syr.edu::cd4c8593-b270-4ca1-bc0a-abefa14cb453" providerId="AD" clId="Web-{7E4D28A0-F04F-C9CE-E2BD-65B7FB190802}" dt="2020-12-07T21:28:17.499" v="178" actId="20577"/>
          <ac:spMkLst>
            <pc:docMk/>
            <pc:sldMk cId="372547892" sldId="263"/>
            <ac:spMk id="3" creationId="{CADAC931-0283-44B5-95C4-6CAA7521B5C2}"/>
          </ac:spMkLst>
        </pc:spChg>
        <pc:picChg chg="del">
          <ac:chgData name="Amanda Xiong" userId="S::axiong@syr.edu::cd4c8593-b270-4ca1-bc0a-abefa14cb453" providerId="AD" clId="Web-{7E4D28A0-F04F-C9CE-E2BD-65B7FB190802}" dt="2020-12-07T21:28:13.077" v="176"/>
          <ac:picMkLst>
            <pc:docMk/>
            <pc:sldMk cId="372547892" sldId="263"/>
            <ac:picMk id="4" creationId="{1F4873ED-81BB-43EF-9D47-5D6FDCED9F2E}"/>
          </ac:picMkLst>
        </pc:picChg>
        <pc:picChg chg="del">
          <ac:chgData name="Amanda Xiong" userId="S::axiong@syr.edu::cd4c8593-b270-4ca1-bc0a-abefa14cb453" providerId="AD" clId="Web-{7E4D28A0-F04F-C9CE-E2BD-65B7FB190802}" dt="2020-12-07T21:28:14.124" v="177"/>
          <ac:picMkLst>
            <pc:docMk/>
            <pc:sldMk cId="372547892" sldId="263"/>
            <ac:picMk id="10242" creationId="{A5BEE8C6-6904-4C9B-8E94-A1AD86D52B73}"/>
          </ac:picMkLst>
        </pc:picChg>
      </pc:sldChg>
      <pc:sldChg chg="delSp modSp">
        <pc:chgData name="Amanda Xiong" userId="S::axiong@syr.edu::cd4c8593-b270-4ca1-bc0a-abefa14cb453" providerId="AD" clId="Web-{7E4D28A0-F04F-C9CE-E2BD-65B7FB190802}" dt="2020-12-07T21:28:37.406" v="189"/>
        <pc:sldMkLst>
          <pc:docMk/>
          <pc:sldMk cId="917227960" sldId="267"/>
        </pc:sldMkLst>
        <pc:spChg chg="mod">
          <ac:chgData name="Amanda Xiong" userId="S::axiong@syr.edu::cd4c8593-b270-4ca1-bc0a-abefa14cb453" providerId="AD" clId="Web-{7E4D28A0-F04F-C9CE-E2BD-65B7FB190802}" dt="2020-12-07T21:28:33.656" v="186" actId="20577"/>
          <ac:spMkLst>
            <pc:docMk/>
            <pc:sldMk cId="917227960" sldId="267"/>
            <ac:spMk id="3" creationId="{9CB84DAB-D71B-4165-8A4F-EA339C74B779}"/>
          </ac:spMkLst>
        </pc:spChg>
        <pc:picChg chg="del">
          <ac:chgData name="Amanda Xiong" userId="S::axiong@syr.edu::cd4c8593-b270-4ca1-bc0a-abefa14cb453" providerId="AD" clId="Web-{7E4D28A0-F04F-C9CE-E2BD-65B7FB190802}" dt="2020-12-07T21:28:37.406" v="189"/>
          <ac:picMkLst>
            <pc:docMk/>
            <pc:sldMk cId="917227960" sldId="267"/>
            <ac:picMk id="4" creationId="{7C55B132-BCFF-4C38-8D8A-F1AB2E55DEC7}"/>
          </ac:picMkLst>
        </pc:picChg>
        <pc:picChg chg="del">
          <ac:chgData name="Amanda Xiong" userId="S::axiong@syr.edu::cd4c8593-b270-4ca1-bc0a-abefa14cb453" providerId="AD" clId="Web-{7E4D28A0-F04F-C9CE-E2BD-65B7FB190802}" dt="2020-12-07T21:28:30.749" v="184"/>
          <ac:picMkLst>
            <pc:docMk/>
            <pc:sldMk cId="917227960" sldId="267"/>
            <ac:picMk id="8194" creationId="{68AB95AF-4F8D-47E4-AC07-9F98BA8DCA1B}"/>
          </ac:picMkLst>
        </pc:picChg>
        <pc:picChg chg="del">
          <ac:chgData name="Amanda Xiong" userId="S::axiong@syr.edu::cd4c8593-b270-4ca1-bc0a-abefa14cb453" providerId="AD" clId="Web-{7E4D28A0-F04F-C9CE-E2BD-65B7FB190802}" dt="2020-12-07T21:28:31.437" v="185"/>
          <ac:picMkLst>
            <pc:docMk/>
            <pc:sldMk cId="917227960" sldId="267"/>
            <ac:picMk id="8196" creationId="{C496F5E9-4E06-4D7E-BF8F-89EEDF1427F5}"/>
          </ac:picMkLst>
        </pc:picChg>
      </pc:sldChg>
      <pc:sldChg chg="delSp modSp">
        <pc:chgData name="Amanda Xiong" userId="S::axiong@syr.edu::cd4c8593-b270-4ca1-bc0a-abefa14cb453" providerId="AD" clId="Web-{7E4D28A0-F04F-C9CE-E2BD-65B7FB190802}" dt="2020-12-07T21:29:33.780" v="208" actId="20577"/>
        <pc:sldMkLst>
          <pc:docMk/>
          <pc:sldMk cId="2552019322" sldId="268"/>
        </pc:sldMkLst>
        <pc:spChg chg="mod">
          <ac:chgData name="Amanda Xiong" userId="S::axiong@syr.edu::cd4c8593-b270-4ca1-bc0a-abefa14cb453" providerId="AD" clId="Web-{7E4D28A0-F04F-C9CE-E2BD-65B7FB190802}" dt="2020-12-07T21:29:33.780" v="208" actId="20577"/>
          <ac:spMkLst>
            <pc:docMk/>
            <pc:sldMk cId="2552019322" sldId="268"/>
            <ac:spMk id="3" creationId="{C1D220B7-FC15-4FAC-987D-32E5C0A538AE}"/>
          </ac:spMkLst>
        </pc:spChg>
        <pc:picChg chg="del">
          <ac:chgData name="Amanda Xiong" userId="S::axiong@syr.edu::cd4c8593-b270-4ca1-bc0a-abefa14cb453" providerId="AD" clId="Web-{7E4D28A0-F04F-C9CE-E2BD-65B7FB190802}" dt="2020-12-07T21:29:28.702" v="207"/>
          <ac:picMkLst>
            <pc:docMk/>
            <pc:sldMk cId="2552019322" sldId="268"/>
            <ac:picMk id="4" creationId="{89658CC4-7F0D-4776-9D13-4F38ECB5FD96}"/>
          </ac:picMkLst>
        </pc:picChg>
      </pc:sldChg>
      <pc:sldChg chg="delSp">
        <pc:chgData name="Amanda Xiong" userId="S::axiong@syr.edu::cd4c8593-b270-4ca1-bc0a-abefa14cb453" providerId="AD" clId="Web-{7E4D28A0-F04F-C9CE-E2BD-65B7FB190802}" dt="2020-12-07T21:29:37.187" v="209"/>
        <pc:sldMkLst>
          <pc:docMk/>
          <pc:sldMk cId="4149758059" sldId="269"/>
        </pc:sldMkLst>
        <pc:picChg chg="del">
          <ac:chgData name="Amanda Xiong" userId="S::axiong@syr.edu::cd4c8593-b270-4ca1-bc0a-abefa14cb453" providerId="AD" clId="Web-{7E4D28A0-F04F-C9CE-E2BD-65B7FB190802}" dt="2020-12-07T21:29:37.187" v="209"/>
          <ac:picMkLst>
            <pc:docMk/>
            <pc:sldMk cId="4149758059" sldId="269"/>
            <ac:picMk id="5" creationId="{0229D1AA-3078-49E4-8398-1B53F72B5C66}"/>
          </ac:picMkLst>
        </pc:picChg>
      </pc:sldChg>
      <pc:sldChg chg="delSp modSp">
        <pc:chgData name="Amanda Xiong" userId="S::axiong@syr.edu::cd4c8593-b270-4ca1-bc0a-abefa14cb453" providerId="AD" clId="Web-{7E4D28A0-F04F-C9CE-E2BD-65B7FB190802}" dt="2020-12-07T21:26:58.093" v="143" actId="20577"/>
        <pc:sldMkLst>
          <pc:docMk/>
          <pc:sldMk cId="3454266927" sldId="270"/>
        </pc:sldMkLst>
        <pc:spChg chg="mod">
          <ac:chgData name="Amanda Xiong" userId="S::axiong@syr.edu::cd4c8593-b270-4ca1-bc0a-abefa14cb453" providerId="AD" clId="Web-{7E4D28A0-F04F-C9CE-E2BD-65B7FB190802}" dt="2020-12-07T21:26:58.093" v="143" actId="20577"/>
          <ac:spMkLst>
            <pc:docMk/>
            <pc:sldMk cId="3454266927" sldId="270"/>
            <ac:spMk id="3" creationId="{47C0610C-8B00-4856-9543-76CD7A1F0A2D}"/>
          </ac:spMkLst>
        </pc:spChg>
        <pc:picChg chg="del">
          <ac:chgData name="Amanda Xiong" userId="S::axiong@syr.edu::cd4c8593-b270-4ca1-bc0a-abefa14cb453" providerId="AD" clId="Web-{7E4D28A0-F04F-C9CE-E2BD-65B7FB190802}" dt="2020-12-07T21:26:55.921" v="142"/>
          <ac:picMkLst>
            <pc:docMk/>
            <pc:sldMk cId="3454266927" sldId="270"/>
            <ac:picMk id="1026" creationId="{F4CB7CD2-4330-45D6-9860-7911CBE579DE}"/>
          </ac:picMkLst>
        </pc:picChg>
      </pc:sldChg>
      <pc:sldChg chg="delSp modSp">
        <pc:chgData name="Amanda Xiong" userId="S::axiong@syr.edu::cd4c8593-b270-4ca1-bc0a-abefa14cb453" providerId="AD" clId="Web-{7E4D28A0-F04F-C9CE-E2BD-65B7FB190802}" dt="2020-12-07T21:27:34.656" v="157" actId="20577"/>
        <pc:sldMkLst>
          <pc:docMk/>
          <pc:sldMk cId="1773107943" sldId="273"/>
        </pc:sldMkLst>
        <pc:spChg chg="mod">
          <ac:chgData name="Amanda Xiong" userId="S::axiong@syr.edu::cd4c8593-b270-4ca1-bc0a-abefa14cb453" providerId="AD" clId="Web-{7E4D28A0-F04F-C9CE-E2BD-65B7FB190802}" dt="2020-12-07T21:27:34.656" v="157" actId="20577"/>
          <ac:spMkLst>
            <pc:docMk/>
            <pc:sldMk cId="1773107943" sldId="273"/>
            <ac:spMk id="3" creationId="{EECFCE8B-CD76-4EDE-91DD-50CBD363DC14}"/>
          </ac:spMkLst>
        </pc:spChg>
        <pc:picChg chg="del">
          <ac:chgData name="Amanda Xiong" userId="S::axiong@syr.edu::cd4c8593-b270-4ca1-bc0a-abefa14cb453" providerId="AD" clId="Web-{7E4D28A0-F04F-C9CE-E2BD-65B7FB190802}" dt="2020-12-07T21:27:29.515" v="150"/>
          <ac:picMkLst>
            <pc:docMk/>
            <pc:sldMk cId="1773107943" sldId="273"/>
            <ac:picMk id="2054" creationId="{53D24ECF-06C3-491A-9D9E-ABB9439B2281}"/>
          </ac:picMkLst>
        </pc:picChg>
      </pc:sldChg>
      <pc:sldChg chg="delSp modSp">
        <pc:chgData name="Amanda Xiong" userId="S::axiong@syr.edu::cd4c8593-b270-4ca1-bc0a-abefa14cb453" providerId="AD" clId="Web-{7E4D28A0-F04F-C9CE-E2BD-65B7FB190802}" dt="2020-12-07T21:28:06.952" v="173" actId="20577"/>
        <pc:sldMkLst>
          <pc:docMk/>
          <pc:sldMk cId="286143303" sldId="274"/>
        </pc:sldMkLst>
        <pc:spChg chg="mod">
          <ac:chgData name="Amanda Xiong" userId="S::axiong@syr.edu::cd4c8593-b270-4ca1-bc0a-abefa14cb453" providerId="AD" clId="Web-{7E4D28A0-F04F-C9CE-E2BD-65B7FB190802}" dt="2020-12-07T21:28:06.952" v="173" actId="20577"/>
          <ac:spMkLst>
            <pc:docMk/>
            <pc:sldMk cId="286143303" sldId="274"/>
            <ac:spMk id="3" creationId="{76B6D9D7-6CAF-4CFF-B0B7-EFDF230D4E88}"/>
          </ac:spMkLst>
        </pc:spChg>
        <pc:picChg chg="del">
          <ac:chgData name="Amanda Xiong" userId="S::axiong@syr.edu::cd4c8593-b270-4ca1-bc0a-abefa14cb453" providerId="AD" clId="Web-{7E4D28A0-F04F-C9CE-E2BD-65B7FB190802}" dt="2020-12-07T21:28:03.093" v="171"/>
          <ac:picMkLst>
            <pc:docMk/>
            <pc:sldMk cId="286143303" sldId="274"/>
            <ac:picMk id="4" creationId="{ACDEC68C-3AA8-4263-884B-C0F008C98178}"/>
          </ac:picMkLst>
        </pc:picChg>
        <pc:picChg chg="del">
          <ac:chgData name="Amanda Xiong" userId="S::axiong@syr.edu::cd4c8593-b270-4ca1-bc0a-abefa14cb453" providerId="AD" clId="Web-{7E4D28A0-F04F-C9CE-E2BD-65B7FB190802}" dt="2020-12-07T21:28:04.218" v="172"/>
          <ac:picMkLst>
            <pc:docMk/>
            <pc:sldMk cId="286143303" sldId="274"/>
            <ac:picMk id="5122" creationId="{C33E23E8-2B86-4EDA-9B52-56CAC96F429A}"/>
          </ac:picMkLst>
        </pc:picChg>
      </pc:sldChg>
      <pc:sldChg chg="delSp modSp">
        <pc:chgData name="Amanda Xiong" userId="S::axiong@syr.edu::cd4c8593-b270-4ca1-bc0a-abefa14cb453" providerId="AD" clId="Web-{7E4D28A0-F04F-C9CE-E2BD-65B7FB190802}" dt="2020-12-07T21:27:45.390" v="163" actId="20577"/>
        <pc:sldMkLst>
          <pc:docMk/>
          <pc:sldMk cId="816324522" sldId="276"/>
        </pc:sldMkLst>
        <pc:spChg chg="mod">
          <ac:chgData name="Amanda Xiong" userId="S::axiong@syr.edu::cd4c8593-b270-4ca1-bc0a-abefa14cb453" providerId="AD" clId="Web-{7E4D28A0-F04F-C9CE-E2BD-65B7FB190802}" dt="2020-12-07T21:27:45.390" v="163" actId="20577"/>
          <ac:spMkLst>
            <pc:docMk/>
            <pc:sldMk cId="816324522" sldId="276"/>
            <ac:spMk id="3" creationId="{ACA02446-847E-4F20-84B8-9863DA8D05CE}"/>
          </ac:spMkLst>
        </pc:spChg>
        <pc:picChg chg="del">
          <ac:chgData name="Amanda Xiong" userId="S::axiong@syr.edu::cd4c8593-b270-4ca1-bc0a-abefa14cb453" providerId="AD" clId="Web-{7E4D28A0-F04F-C9CE-E2BD-65B7FB190802}" dt="2020-12-07T21:27:39.437" v="162"/>
          <ac:picMkLst>
            <pc:docMk/>
            <pc:sldMk cId="816324522" sldId="276"/>
            <ac:picMk id="7" creationId="{D3596C44-C056-4A4D-99ED-83C6506841B6}"/>
          </ac:picMkLst>
        </pc:picChg>
        <pc:picChg chg="del">
          <ac:chgData name="Amanda Xiong" userId="S::axiong@syr.edu::cd4c8593-b270-4ca1-bc0a-abefa14cb453" providerId="AD" clId="Web-{7E4D28A0-F04F-C9CE-E2BD-65B7FB190802}" dt="2020-12-07T21:27:38.343" v="160"/>
          <ac:picMkLst>
            <pc:docMk/>
            <pc:sldMk cId="816324522" sldId="276"/>
            <ac:picMk id="9" creationId="{C2C9A935-8012-4A8E-BC72-51F4FE68F999}"/>
          </ac:picMkLst>
        </pc:picChg>
        <pc:picChg chg="del">
          <ac:chgData name="Amanda Xiong" userId="S::axiong@syr.edu::cd4c8593-b270-4ca1-bc0a-abefa14cb453" providerId="AD" clId="Web-{7E4D28A0-F04F-C9CE-E2BD-65B7FB190802}" dt="2020-12-07T21:27:38.843" v="161"/>
          <ac:picMkLst>
            <pc:docMk/>
            <pc:sldMk cId="816324522" sldId="276"/>
            <ac:picMk id="11" creationId="{16C406BC-7D3A-4466-BAD4-8701B766577F}"/>
          </ac:picMkLst>
        </pc:picChg>
      </pc:sldChg>
      <pc:sldChg chg="delSp modSp">
        <pc:chgData name="Amanda Xiong" userId="S::axiong@syr.edu::cd4c8593-b270-4ca1-bc0a-abefa14cb453" providerId="AD" clId="Web-{7E4D28A0-F04F-C9CE-E2BD-65B7FB190802}" dt="2020-12-07T21:27:27.077" v="147" actId="20577"/>
        <pc:sldMkLst>
          <pc:docMk/>
          <pc:sldMk cId="1776040442" sldId="277"/>
        </pc:sldMkLst>
        <pc:spChg chg="mod">
          <ac:chgData name="Amanda Xiong" userId="S::axiong@syr.edu::cd4c8593-b270-4ca1-bc0a-abefa14cb453" providerId="AD" clId="Web-{7E4D28A0-F04F-C9CE-E2BD-65B7FB190802}" dt="2020-12-07T21:27:27.077" v="147" actId="20577"/>
          <ac:spMkLst>
            <pc:docMk/>
            <pc:sldMk cId="1776040442" sldId="277"/>
            <ac:spMk id="3" creationId="{47C0610C-8B00-4856-9543-76CD7A1F0A2D}"/>
          </ac:spMkLst>
        </pc:spChg>
        <pc:picChg chg="del">
          <ac:chgData name="Amanda Xiong" userId="S::axiong@syr.edu::cd4c8593-b270-4ca1-bc0a-abefa14cb453" providerId="AD" clId="Web-{7E4D28A0-F04F-C9CE-E2BD-65B7FB190802}" dt="2020-12-07T21:27:23.202" v="146"/>
          <ac:picMkLst>
            <pc:docMk/>
            <pc:sldMk cId="1776040442" sldId="277"/>
            <ac:picMk id="7170" creationId="{90D2018D-05E8-4ED8-9043-542B2F372937}"/>
          </ac:picMkLst>
        </pc:picChg>
      </pc:sldChg>
      <pc:sldChg chg="delSp modSp">
        <pc:chgData name="Amanda Xiong" userId="S::axiong@syr.edu::cd4c8593-b270-4ca1-bc0a-abefa14cb453" providerId="AD" clId="Web-{7E4D28A0-F04F-C9CE-E2BD-65B7FB190802}" dt="2020-12-07T21:28:43.952" v="193" actId="20577"/>
        <pc:sldMkLst>
          <pc:docMk/>
          <pc:sldMk cId="1152826927" sldId="278"/>
        </pc:sldMkLst>
        <pc:spChg chg="mod">
          <ac:chgData name="Amanda Xiong" userId="S::axiong@syr.edu::cd4c8593-b270-4ca1-bc0a-abefa14cb453" providerId="AD" clId="Web-{7E4D28A0-F04F-C9CE-E2BD-65B7FB190802}" dt="2020-12-07T21:28:43.952" v="193" actId="20577"/>
          <ac:spMkLst>
            <pc:docMk/>
            <pc:sldMk cId="1152826927" sldId="278"/>
            <ac:spMk id="3" creationId="{9CB84DAB-D71B-4165-8A4F-EA339C74B779}"/>
          </ac:spMkLst>
        </pc:spChg>
        <pc:picChg chg="del">
          <ac:chgData name="Amanda Xiong" userId="S::axiong@syr.edu::cd4c8593-b270-4ca1-bc0a-abefa14cb453" providerId="AD" clId="Web-{7E4D28A0-F04F-C9CE-E2BD-65B7FB190802}" dt="2020-12-07T21:28:39.655" v="190"/>
          <ac:picMkLst>
            <pc:docMk/>
            <pc:sldMk cId="1152826927" sldId="278"/>
            <ac:picMk id="4" creationId="{7C55B132-BCFF-4C38-8D8A-F1AB2E55DEC7}"/>
          </ac:picMkLst>
        </pc:picChg>
        <pc:picChg chg="del">
          <ac:chgData name="Amanda Xiong" userId="S::axiong@syr.edu::cd4c8593-b270-4ca1-bc0a-abefa14cb453" providerId="AD" clId="Web-{7E4D28A0-F04F-C9CE-E2BD-65B7FB190802}" dt="2020-12-07T21:28:40.624" v="191"/>
          <ac:picMkLst>
            <pc:docMk/>
            <pc:sldMk cId="1152826927" sldId="278"/>
            <ac:picMk id="9218" creationId="{A2D2DEBF-D5E4-4135-AAFC-F671487FEE2C}"/>
          </ac:picMkLst>
        </pc:picChg>
        <pc:picChg chg="del">
          <ac:chgData name="Amanda Xiong" userId="S::axiong@syr.edu::cd4c8593-b270-4ca1-bc0a-abefa14cb453" providerId="AD" clId="Web-{7E4D28A0-F04F-C9CE-E2BD-65B7FB190802}" dt="2020-12-07T21:28:41.187" v="192"/>
          <ac:picMkLst>
            <pc:docMk/>
            <pc:sldMk cId="1152826927" sldId="278"/>
            <ac:picMk id="9220" creationId="{E8E6CA3A-5EF6-4D7E-81C9-3767D81290FA}"/>
          </ac:picMkLst>
        </pc:picChg>
      </pc:sldChg>
      <pc:sldChg chg="delSp modSp">
        <pc:chgData name="Amanda Xiong" userId="S::axiong@syr.edu::cd4c8593-b270-4ca1-bc0a-abefa14cb453" providerId="AD" clId="Web-{7E4D28A0-F04F-C9CE-E2BD-65B7FB190802}" dt="2020-12-07T21:28:48.952" v="197" actId="20577"/>
        <pc:sldMkLst>
          <pc:docMk/>
          <pc:sldMk cId="3145746644" sldId="279"/>
        </pc:sldMkLst>
        <pc:spChg chg="mod">
          <ac:chgData name="Amanda Xiong" userId="S::axiong@syr.edu::cd4c8593-b270-4ca1-bc0a-abefa14cb453" providerId="AD" clId="Web-{7E4D28A0-F04F-C9CE-E2BD-65B7FB190802}" dt="2020-12-07T21:28:48.952" v="197" actId="20577"/>
          <ac:spMkLst>
            <pc:docMk/>
            <pc:sldMk cId="3145746644" sldId="279"/>
            <ac:spMk id="3" creationId="{98534353-8500-4015-928E-B61FCB2A14C8}"/>
          </ac:spMkLst>
        </pc:spChg>
        <pc:picChg chg="del">
          <ac:chgData name="Amanda Xiong" userId="S::axiong@syr.edu::cd4c8593-b270-4ca1-bc0a-abefa14cb453" providerId="AD" clId="Web-{7E4D28A0-F04F-C9CE-E2BD-65B7FB190802}" dt="2020-12-07T21:28:46.765" v="196"/>
          <ac:picMkLst>
            <pc:docMk/>
            <pc:sldMk cId="3145746644" sldId="279"/>
            <ac:picMk id="11272" creationId="{D9626025-AE34-45EF-BB9B-72D3AF14C736}"/>
          </ac:picMkLst>
        </pc:picChg>
      </pc:sldChg>
      <pc:sldChg chg="delSp modSp">
        <pc:chgData name="Amanda Xiong" userId="S::axiong@syr.edu::cd4c8593-b270-4ca1-bc0a-abefa14cb453" providerId="AD" clId="Web-{7E4D28A0-F04F-C9CE-E2BD-65B7FB190802}" dt="2020-12-07T21:28:54.343" v="201" actId="20577"/>
        <pc:sldMkLst>
          <pc:docMk/>
          <pc:sldMk cId="3748373577" sldId="280"/>
        </pc:sldMkLst>
        <pc:spChg chg="mod">
          <ac:chgData name="Amanda Xiong" userId="S::axiong@syr.edu::cd4c8593-b270-4ca1-bc0a-abefa14cb453" providerId="AD" clId="Web-{7E4D28A0-F04F-C9CE-E2BD-65B7FB190802}" dt="2020-12-07T21:28:54.343" v="201" actId="20577"/>
          <ac:spMkLst>
            <pc:docMk/>
            <pc:sldMk cId="3748373577" sldId="280"/>
            <ac:spMk id="3" creationId="{67F64EA5-8FDD-4245-AD70-A7C1FF08C50A}"/>
          </ac:spMkLst>
        </pc:spChg>
        <pc:picChg chg="del">
          <ac:chgData name="Amanda Xiong" userId="S::axiong@syr.edu::cd4c8593-b270-4ca1-bc0a-abefa14cb453" providerId="AD" clId="Web-{7E4D28A0-F04F-C9CE-E2BD-65B7FB190802}" dt="2020-12-07T21:28:51.718" v="200"/>
          <ac:picMkLst>
            <pc:docMk/>
            <pc:sldMk cId="3748373577" sldId="280"/>
            <ac:picMk id="6" creationId="{584715BC-2101-4320-81CF-63FB2DDA8D9F}"/>
          </ac:picMkLst>
        </pc:picChg>
      </pc:sldChg>
      <pc:sldChg chg="delSp del">
        <pc:chgData name="Amanda Xiong" userId="S::axiong@syr.edu::cd4c8593-b270-4ca1-bc0a-abefa14cb453" providerId="AD" clId="Web-{7E4D28A0-F04F-C9CE-E2BD-65B7FB190802}" dt="2020-12-07T21:29:04.249" v="206"/>
        <pc:sldMkLst>
          <pc:docMk/>
          <pc:sldMk cId="4270415760" sldId="282"/>
        </pc:sldMkLst>
        <pc:picChg chg="del">
          <ac:chgData name="Amanda Xiong" userId="S::axiong@syr.edu::cd4c8593-b270-4ca1-bc0a-abefa14cb453" providerId="AD" clId="Web-{7E4D28A0-F04F-C9CE-E2BD-65B7FB190802}" dt="2020-12-07T21:28:58.234" v="204"/>
          <ac:picMkLst>
            <pc:docMk/>
            <pc:sldMk cId="4270415760" sldId="282"/>
            <ac:picMk id="12290" creationId="{BB41818D-81AE-444E-AF70-8BE3E861AF81}"/>
          </ac:picMkLst>
        </pc:picChg>
        <pc:picChg chg="del">
          <ac:chgData name="Amanda Xiong" userId="S::axiong@syr.edu::cd4c8593-b270-4ca1-bc0a-abefa14cb453" providerId="AD" clId="Web-{7E4D28A0-F04F-C9CE-E2BD-65B7FB190802}" dt="2020-12-07T21:28:59.484" v="205"/>
          <ac:picMkLst>
            <pc:docMk/>
            <pc:sldMk cId="4270415760" sldId="282"/>
            <ac:picMk id="12292" creationId="{9D4B9456-9234-472D-810A-CEFF12885CBF}"/>
          </ac:picMkLst>
        </pc:picChg>
      </pc:sldChg>
      <pc:sldChg chg="modSp">
        <pc:chgData name="Amanda Xiong" userId="S::axiong@syr.edu::cd4c8593-b270-4ca1-bc0a-abefa14cb453" providerId="AD" clId="Web-{7E4D28A0-F04F-C9CE-E2BD-65B7FB190802}" dt="2020-12-07T21:26:12.749" v="140" actId="20577"/>
        <pc:sldMkLst>
          <pc:docMk/>
          <pc:sldMk cId="812031218" sldId="283"/>
        </pc:sldMkLst>
        <pc:spChg chg="mod">
          <ac:chgData name="Amanda Xiong" userId="S::axiong@syr.edu::cd4c8593-b270-4ca1-bc0a-abefa14cb453" providerId="AD" clId="Web-{7E4D28A0-F04F-C9CE-E2BD-65B7FB190802}" dt="2020-12-07T21:26:12.749" v="140" actId="20577"/>
          <ac:spMkLst>
            <pc:docMk/>
            <pc:sldMk cId="812031218" sldId="283"/>
            <ac:spMk id="3" creationId="{141ECC3C-C704-430E-87CD-4D8EA4CB217A}"/>
          </ac:spMkLst>
        </pc:spChg>
      </pc:sldChg>
    </pc:docChg>
  </pc:docChgLst>
  <pc:docChgLst>
    <pc:chgData name="Tamilselvan Tamilmani" userId="db254fae-c63e-4443-b2aa-a33276e7ef56" providerId="ADAL" clId="{90DDCA3A-747B-7841-8A5A-6C209B5D7AF6}"/>
    <pc:docChg chg="undo custSel addSld delSld modSld sldOrd">
      <pc:chgData name="Tamilselvan Tamilmani" userId="db254fae-c63e-4443-b2aa-a33276e7ef56" providerId="ADAL" clId="{90DDCA3A-747B-7841-8A5A-6C209B5D7AF6}" dt="2020-12-14T03:36:52.248" v="855"/>
      <pc:docMkLst>
        <pc:docMk/>
      </pc:docMkLst>
      <pc:sldChg chg="modSp mod">
        <pc:chgData name="Tamilselvan Tamilmani" userId="db254fae-c63e-4443-b2aa-a33276e7ef56" providerId="ADAL" clId="{90DDCA3A-747B-7841-8A5A-6C209B5D7AF6}" dt="2020-12-14T00:29:26.527" v="70" actId="20577"/>
        <pc:sldMkLst>
          <pc:docMk/>
          <pc:sldMk cId="812031218" sldId="283"/>
        </pc:sldMkLst>
        <pc:spChg chg="mod">
          <ac:chgData name="Tamilselvan Tamilmani" userId="db254fae-c63e-4443-b2aa-a33276e7ef56" providerId="ADAL" clId="{90DDCA3A-747B-7841-8A5A-6C209B5D7AF6}" dt="2020-12-14T00:29:26.527" v="70" actId="20577"/>
          <ac:spMkLst>
            <pc:docMk/>
            <pc:sldMk cId="812031218" sldId="283"/>
            <ac:spMk id="26" creationId="{141ECC3C-C704-430E-87CD-4D8EA4CB217A}"/>
          </ac:spMkLst>
        </pc:spChg>
      </pc:sldChg>
      <pc:sldChg chg="addSp delSp modSp del mod">
        <pc:chgData name="Tamilselvan Tamilmani" userId="db254fae-c63e-4443-b2aa-a33276e7ef56" providerId="ADAL" clId="{90DDCA3A-747B-7841-8A5A-6C209B5D7AF6}" dt="2020-12-14T01:00:39.200" v="558" actId="2696"/>
        <pc:sldMkLst>
          <pc:docMk/>
          <pc:sldMk cId="2203881871" sldId="286"/>
        </pc:sldMkLst>
        <pc:spChg chg="add del mod">
          <ac:chgData name="Tamilselvan Tamilmani" userId="db254fae-c63e-4443-b2aa-a33276e7ef56" providerId="ADAL" clId="{90DDCA3A-747B-7841-8A5A-6C209B5D7AF6}" dt="2020-12-14T00:55:59.383" v="386"/>
          <ac:spMkLst>
            <pc:docMk/>
            <pc:sldMk cId="2203881871" sldId="286"/>
            <ac:spMk id="3" creationId="{C7CF5412-E90B-984D-B4E4-B1558363496E}"/>
          </ac:spMkLst>
        </pc:spChg>
        <pc:spChg chg="add mod">
          <ac:chgData name="Tamilselvan Tamilmani" userId="db254fae-c63e-4443-b2aa-a33276e7ef56" providerId="ADAL" clId="{90DDCA3A-747B-7841-8A5A-6C209B5D7AF6}" dt="2020-12-14T01:00:30.788" v="556" actId="21"/>
          <ac:spMkLst>
            <pc:docMk/>
            <pc:sldMk cId="2203881871" sldId="286"/>
            <ac:spMk id="5" creationId="{C22F07F4-8DC1-6646-8565-C9FBD62D8900}"/>
          </ac:spMkLst>
        </pc:spChg>
        <pc:spChg chg="del mod">
          <ac:chgData name="Tamilselvan Tamilmani" userId="db254fae-c63e-4443-b2aa-a33276e7ef56" providerId="ADAL" clId="{90DDCA3A-747B-7841-8A5A-6C209B5D7AF6}" dt="2020-12-14T00:58:03.493" v="441" actId="478"/>
          <ac:spMkLst>
            <pc:docMk/>
            <pc:sldMk cId="2203881871" sldId="286"/>
            <ac:spMk id="1030" creationId="{A4120EE3-0DAF-4787-A8D4-A4FFF6127F93}"/>
          </ac:spMkLst>
        </pc:spChg>
        <pc:picChg chg="del">
          <ac:chgData name="Tamilselvan Tamilmani" userId="db254fae-c63e-4443-b2aa-a33276e7ef56" providerId="ADAL" clId="{90DDCA3A-747B-7841-8A5A-6C209B5D7AF6}" dt="2020-12-14T00:52:27.574" v="379" actId="478"/>
          <ac:picMkLst>
            <pc:docMk/>
            <pc:sldMk cId="2203881871" sldId="286"/>
            <ac:picMk id="1026" creationId="{7A6A56CF-4C26-4CEA-B0C8-1FE2B6FD72F8}"/>
          </ac:picMkLst>
        </pc:picChg>
      </pc:sldChg>
      <pc:sldChg chg="ord">
        <pc:chgData name="Tamilselvan Tamilmani" userId="db254fae-c63e-4443-b2aa-a33276e7ef56" providerId="ADAL" clId="{90DDCA3A-747B-7841-8A5A-6C209B5D7AF6}" dt="2020-12-14T00:33:36.827" v="72" actId="20578"/>
        <pc:sldMkLst>
          <pc:docMk/>
          <pc:sldMk cId="2636614496" sldId="291"/>
        </pc:sldMkLst>
      </pc:sldChg>
      <pc:sldChg chg="ord">
        <pc:chgData name="Tamilselvan Tamilmani" userId="db254fae-c63e-4443-b2aa-a33276e7ef56" providerId="ADAL" clId="{90DDCA3A-747B-7841-8A5A-6C209B5D7AF6}" dt="2020-12-14T00:33:51.463" v="74" actId="20578"/>
        <pc:sldMkLst>
          <pc:docMk/>
          <pc:sldMk cId="2992885206" sldId="292"/>
        </pc:sldMkLst>
      </pc:sldChg>
      <pc:sldChg chg="addSp delSp modSp mod">
        <pc:chgData name="Tamilselvan Tamilmani" userId="db254fae-c63e-4443-b2aa-a33276e7ef56" providerId="ADAL" clId="{90DDCA3A-747B-7841-8A5A-6C209B5D7AF6}" dt="2020-12-14T00:51:37.028" v="362" actId="1076"/>
        <pc:sldMkLst>
          <pc:docMk/>
          <pc:sldMk cId="2741649534" sldId="294"/>
        </pc:sldMkLst>
        <pc:spChg chg="add del mod">
          <ac:chgData name="Tamilselvan Tamilmani" userId="db254fae-c63e-4443-b2aa-a33276e7ef56" providerId="ADAL" clId="{90DDCA3A-747B-7841-8A5A-6C209B5D7AF6}" dt="2020-12-14T00:38:59.456" v="89" actId="478"/>
          <ac:spMkLst>
            <pc:docMk/>
            <pc:sldMk cId="2741649534" sldId="294"/>
            <ac:spMk id="3" creationId="{EB106900-5600-0242-9110-45356BE1AD18}"/>
          </ac:spMkLst>
        </pc:spChg>
        <pc:spChg chg="add mod">
          <ac:chgData name="Tamilselvan Tamilmani" userId="db254fae-c63e-4443-b2aa-a33276e7ef56" providerId="ADAL" clId="{90DDCA3A-747B-7841-8A5A-6C209B5D7AF6}" dt="2020-12-14T00:41:45.134" v="108" actId="1076"/>
          <ac:spMkLst>
            <pc:docMk/>
            <pc:sldMk cId="2741649534" sldId="294"/>
            <ac:spMk id="4" creationId="{6312F146-9529-774E-B24A-9878937AA052}"/>
          </ac:spMkLst>
        </pc:spChg>
        <pc:spChg chg="add mod">
          <ac:chgData name="Tamilselvan Tamilmani" userId="db254fae-c63e-4443-b2aa-a33276e7ef56" providerId="ADAL" clId="{90DDCA3A-747B-7841-8A5A-6C209B5D7AF6}" dt="2020-12-14T00:51:37.028" v="362" actId="1076"/>
          <ac:spMkLst>
            <pc:docMk/>
            <pc:sldMk cId="2741649534" sldId="294"/>
            <ac:spMk id="6" creationId="{AB067C0E-8A83-2B49-B46B-16E3D51625CE}"/>
          </ac:spMkLst>
        </pc:spChg>
        <pc:picChg chg="add mod">
          <ac:chgData name="Tamilselvan Tamilmani" userId="db254fae-c63e-4443-b2aa-a33276e7ef56" providerId="ADAL" clId="{90DDCA3A-747B-7841-8A5A-6C209B5D7AF6}" dt="2020-12-14T00:51:34.879" v="361" actId="1076"/>
          <ac:picMkLst>
            <pc:docMk/>
            <pc:sldMk cId="2741649534" sldId="294"/>
            <ac:picMk id="5" creationId="{6052013D-CB83-B84A-A085-1A7C6C749BD2}"/>
          </ac:picMkLst>
        </pc:picChg>
        <pc:picChg chg="add del">
          <ac:chgData name="Tamilselvan Tamilmani" userId="db254fae-c63e-4443-b2aa-a33276e7ef56" providerId="ADAL" clId="{90DDCA3A-747B-7841-8A5A-6C209B5D7AF6}" dt="2020-12-14T00:39:01.987" v="90" actId="478"/>
          <ac:picMkLst>
            <pc:docMk/>
            <pc:sldMk cId="2741649534" sldId="294"/>
            <ac:picMk id="3074" creationId="{C605A607-5122-44BF-81B3-9CF29F1E45B2}"/>
          </ac:picMkLst>
        </pc:picChg>
      </pc:sldChg>
      <pc:sldChg chg="modSp">
        <pc:chgData name="Tamilselvan Tamilmani" userId="db254fae-c63e-4443-b2aa-a33276e7ef56" providerId="ADAL" clId="{90DDCA3A-747B-7841-8A5A-6C209B5D7AF6}" dt="2020-12-14T03:36:52.248" v="855"/>
        <pc:sldMkLst>
          <pc:docMk/>
          <pc:sldMk cId="1415304113" sldId="296"/>
        </pc:sldMkLst>
        <pc:graphicFrameChg chg="mod">
          <ac:chgData name="Tamilselvan Tamilmani" userId="db254fae-c63e-4443-b2aa-a33276e7ef56" providerId="ADAL" clId="{90DDCA3A-747B-7841-8A5A-6C209B5D7AF6}" dt="2020-12-14T03:36:52.248" v="855"/>
          <ac:graphicFrameMkLst>
            <pc:docMk/>
            <pc:sldMk cId="1415304113" sldId="296"/>
            <ac:graphicFrameMk id="5" creationId="{A40BA182-E1F8-4585-A1A1-DFA162A4F4EB}"/>
          </ac:graphicFrameMkLst>
        </pc:graphicFrameChg>
      </pc:sldChg>
      <pc:sldChg chg="addSp delSp modSp add mod">
        <pc:chgData name="Tamilselvan Tamilmani" userId="db254fae-c63e-4443-b2aa-a33276e7ef56" providerId="ADAL" clId="{90DDCA3A-747B-7841-8A5A-6C209B5D7AF6}" dt="2020-12-14T00:37:53.065" v="86" actId="1076"/>
        <pc:sldMkLst>
          <pc:docMk/>
          <pc:sldMk cId="3791108160" sldId="299"/>
        </pc:sldMkLst>
        <pc:picChg chg="add del mod">
          <ac:chgData name="Tamilselvan Tamilmani" userId="db254fae-c63e-4443-b2aa-a33276e7ef56" providerId="ADAL" clId="{90DDCA3A-747B-7841-8A5A-6C209B5D7AF6}" dt="2020-12-14T00:37:14.316" v="80" actId="478"/>
          <ac:picMkLst>
            <pc:docMk/>
            <pc:sldMk cId="3791108160" sldId="299"/>
            <ac:picMk id="3" creationId="{E259948C-ADE5-CD4B-BB9E-D3A3D81C7BBB}"/>
          </ac:picMkLst>
        </pc:picChg>
        <pc:picChg chg="add mod">
          <ac:chgData name="Tamilselvan Tamilmani" userId="db254fae-c63e-4443-b2aa-a33276e7ef56" providerId="ADAL" clId="{90DDCA3A-747B-7841-8A5A-6C209B5D7AF6}" dt="2020-12-14T00:37:53.065" v="86" actId="1076"/>
          <ac:picMkLst>
            <pc:docMk/>
            <pc:sldMk cId="3791108160" sldId="299"/>
            <ac:picMk id="4" creationId="{A8CA0F03-1732-084F-BDD4-AC29B4B23A0F}"/>
          </ac:picMkLst>
        </pc:picChg>
        <pc:picChg chg="del">
          <ac:chgData name="Tamilselvan Tamilmani" userId="db254fae-c63e-4443-b2aa-a33276e7ef56" providerId="ADAL" clId="{90DDCA3A-747B-7841-8A5A-6C209B5D7AF6}" dt="2020-12-14T00:36:46.332" v="76" actId="478"/>
          <ac:picMkLst>
            <pc:docMk/>
            <pc:sldMk cId="3791108160" sldId="299"/>
            <ac:picMk id="14" creationId="{E10C3E8A-987C-4CF5-B759-898810809D41}"/>
          </ac:picMkLst>
        </pc:picChg>
      </pc:sldChg>
      <pc:sldChg chg="addSp delSp modSp add mod">
        <pc:chgData name="Tamilselvan Tamilmani" userId="db254fae-c63e-4443-b2aa-a33276e7ef56" providerId="ADAL" clId="{90DDCA3A-747B-7841-8A5A-6C209B5D7AF6}" dt="2020-12-14T00:52:07.096" v="377" actId="20577"/>
        <pc:sldMkLst>
          <pc:docMk/>
          <pc:sldMk cId="924195016" sldId="300"/>
        </pc:sldMkLst>
        <pc:spChg chg="mod">
          <ac:chgData name="Tamilselvan Tamilmani" userId="db254fae-c63e-4443-b2aa-a33276e7ef56" providerId="ADAL" clId="{90DDCA3A-747B-7841-8A5A-6C209B5D7AF6}" dt="2020-12-14T00:52:07.096" v="377" actId="20577"/>
          <ac:spMkLst>
            <pc:docMk/>
            <pc:sldMk cId="924195016" sldId="300"/>
            <ac:spMk id="2" creationId="{4E0C3629-3CDB-4D20-95FB-2EAC01008A02}"/>
          </ac:spMkLst>
        </pc:spChg>
        <pc:spChg chg="add del mod">
          <ac:chgData name="Tamilselvan Tamilmani" userId="db254fae-c63e-4443-b2aa-a33276e7ef56" providerId="ADAL" clId="{90DDCA3A-747B-7841-8A5A-6C209B5D7AF6}" dt="2020-12-14T00:48:00.429" v="343" actId="478"/>
          <ac:spMkLst>
            <pc:docMk/>
            <pc:sldMk cId="924195016" sldId="300"/>
            <ac:spMk id="3" creationId="{B9972B12-206E-9A45-848E-9900C262D49A}"/>
          </ac:spMkLst>
        </pc:spChg>
        <pc:picChg chg="add mod">
          <ac:chgData name="Tamilselvan Tamilmani" userId="db254fae-c63e-4443-b2aa-a33276e7ef56" providerId="ADAL" clId="{90DDCA3A-747B-7841-8A5A-6C209B5D7AF6}" dt="2020-12-14T00:48:27.039" v="348" actId="14100"/>
          <ac:picMkLst>
            <pc:docMk/>
            <pc:sldMk cId="924195016" sldId="300"/>
            <ac:picMk id="4" creationId="{4946E652-A31E-C343-A1E3-65769D89E525}"/>
          </ac:picMkLst>
        </pc:picChg>
        <pc:picChg chg="add mod">
          <ac:chgData name="Tamilselvan Tamilmani" userId="db254fae-c63e-4443-b2aa-a33276e7ef56" providerId="ADAL" clId="{90DDCA3A-747B-7841-8A5A-6C209B5D7AF6}" dt="2020-12-14T00:48:37.670" v="352" actId="14100"/>
          <ac:picMkLst>
            <pc:docMk/>
            <pc:sldMk cId="924195016" sldId="300"/>
            <ac:picMk id="5" creationId="{E06E4332-BDFA-6D40-AB32-384CB74BDC23}"/>
          </ac:picMkLst>
        </pc:picChg>
        <pc:picChg chg="add mod">
          <ac:chgData name="Tamilselvan Tamilmani" userId="db254fae-c63e-4443-b2aa-a33276e7ef56" providerId="ADAL" clId="{90DDCA3A-747B-7841-8A5A-6C209B5D7AF6}" dt="2020-12-14T00:51:53.028" v="364" actId="1076"/>
          <ac:picMkLst>
            <pc:docMk/>
            <pc:sldMk cId="924195016" sldId="300"/>
            <ac:picMk id="6" creationId="{40DB276F-7F4A-1549-9D9A-A38C402C020E}"/>
          </ac:picMkLst>
        </pc:picChg>
        <pc:picChg chg="del">
          <ac:chgData name="Tamilselvan Tamilmani" userId="db254fae-c63e-4443-b2aa-a33276e7ef56" providerId="ADAL" clId="{90DDCA3A-747B-7841-8A5A-6C209B5D7AF6}" dt="2020-12-14T00:46:53.234" v="337" actId="478"/>
          <ac:picMkLst>
            <pc:docMk/>
            <pc:sldMk cId="924195016" sldId="300"/>
            <ac:picMk id="3074" creationId="{C605A607-5122-44BF-81B3-9CF29F1E45B2}"/>
          </ac:picMkLst>
        </pc:picChg>
      </pc:sldChg>
      <pc:sldChg chg="addSp delSp modSp add mod ord">
        <pc:chgData name="Tamilselvan Tamilmani" userId="db254fae-c63e-4443-b2aa-a33276e7ef56" providerId="ADAL" clId="{90DDCA3A-747B-7841-8A5A-6C209B5D7AF6}" dt="2020-12-14T01:06:24.981" v="771" actId="20577"/>
        <pc:sldMkLst>
          <pc:docMk/>
          <pc:sldMk cId="1355557053" sldId="301"/>
        </pc:sldMkLst>
        <pc:spChg chg="add mod">
          <ac:chgData name="Tamilselvan Tamilmani" userId="db254fae-c63e-4443-b2aa-a33276e7ef56" providerId="ADAL" clId="{90DDCA3A-747B-7841-8A5A-6C209B5D7AF6}" dt="2020-12-14T01:06:24.981" v="771" actId="20577"/>
          <ac:spMkLst>
            <pc:docMk/>
            <pc:sldMk cId="1355557053" sldId="301"/>
            <ac:spMk id="3" creationId="{32B7C184-485F-1F46-852E-2F777F07AA2F}"/>
          </ac:spMkLst>
        </pc:spChg>
        <pc:picChg chg="del">
          <ac:chgData name="Tamilselvan Tamilmani" userId="db254fae-c63e-4443-b2aa-a33276e7ef56" providerId="ADAL" clId="{90DDCA3A-747B-7841-8A5A-6C209B5D7AF6}" dt="2020-12-14T00:42:29.959" v="111" actId="478"/>
          <ac:picMkLst>
            <pc:docMk/>
            <pc:sldMk cId="1355557053" sldId="301"/>
            <ac:picMk id="3074" creationId="{C605A607-5122-44BF-81B3-9CF29F1E45B2}"/>
          </ac:picMkLst>
        </pc:picChg>
      </pc:sldChg>
      <pc:sldChg chg="modSp add mod">
        <pc:chgData name="Tamilselvan Tamilmani" userId="db254fae-c63e-4443-b2aa-a33276e7ef56" providerId="ADAL" clId="{90DDCA3A-747B-7841-8A5A-6C209B5D7AF6}" dt="2020-12-14T01:09:53.855" v="853" actId="20577"/>
        <pc:sldMkLst>
          <pc:docMk/>
          <pc:sldMk cId="2030786427" sldId="302"/>
        </pc:sldMkLst>
        <pc:spChg chg="mod">
          <ac:chgData name="Tamilselvan Tamilmani" userId="db254fae-c63e-4443-b2aa-a33276e7ef56" providerId="ADAL" clId="{90DDCA3A-747B-7841-8A5A-6C209B5D7AF6}" dt="2020-12-14T01:09:53.855" v="853" actId="20577"/>
          <ac:spMkLst>
            <pc:docMk/>
            <pc:sldMk cId="2030786427" sldId="302"/>
            <ac:spMk id="1030" creationId="{A4120EE3-0DAF-4787-A8D4-A4FFF6127F93}"/>
          </ac:spMkLst>
        </pc:spChg>
      </pc:sldChg>
      <pc:sldChg chg="addSp delSp modSp add mod ord">
        <pc:chgData name="Tamilselvan Tamilmani" userId="db254fae-c63e-4443-b2aa-a33276e7ef56" providerId="ADAL" clId="{90DDCA3A-747B-7841-8A5A-6C209B5D7AF6}" dt="2020-12-14T01:09:28.697" v="850" actId="5793"/>
        <pc:sldMkLst>
          <pc:docMk/>
          <pc:sldMk cId="1267404243" sldId="303"/>
        </pc:sldMkLst>
        <pc:spChg chg="add mod">
          <ac:chgData name="Tamilselvan Tamilmani" userId="db254fae-c63e-4443-b2aa-a33276e7ef56" providerId="ADAL" clId="{90DDCA3A-747B-7841-8A5A-6C209B5D7AF6}" dt="2020-12-14T01:09:28.697" v="850" actId="5793"/>
          <ac:spMkLst>
            <pc:docMk/>
            <pc:sldMk cId="1267404243" sldId="303"/>
            <ac:spMk id="13" creationId="{80A2532C-AB2F-CC4B-97D9-85C8BA143C9D}"/>
          </ac:spMkLst>
        </pc:spChg>
        <pc:spChg chg="del">
          <ac:chgData name="Tamilselvan Tamilmani" userId="db254fae-c63e-4443-b2aa-a33276e7ef56" providerId="ADAL" clId="{90DDCA3A-747B-7841-8A5A-6C209B5D7AF6}" dt="2020-12-14T00:56:08.834" v="388" actId="478"/>
          <ac:spMkLst>
            <pc:docMk/>
            <pc:sldMk cId="1267404243" sldId="303"/>
            <ac:spMk id="1030" creationId="{A4120EE3-0DAF-4787-A8D4-A4FFF6127F93}"/>
          </ac:spMkLst>
        </pc:spChg>
        <pc:picChg chg="add mod">
          <ac:chgData name="Tamilselvan Tamilmani" userId="db254fae-c63e-4443-b2aa-a33276e7ef56" providerId="ADAL" clId="{90DDCA3A-747B-7841-8A5A-6C209B5D7AF6}" dt="2020-12-14T00:56:25.984" v="394" actId="1076"/>
          <ac:picMkLst>
            <pc:docMk/>
            <pc:sldMk cId="1267404243" sldId="303"/>
            <ac:picMk id="3" creationId="{27BE41D8-5828-3848-B3B5-FF691DBE173D}"/>
          </ac:picMkLst>
        </pc:picChg>
      </pc:sldChg>
      <pc:sldChg chg="addSp delSp modSp add mod setBg delDesignElem">
        <pc:chgData name="Tamilselvan Tamilmani" userId="db254fae-c63e-4443-b2aa-a33276e7ef56" providerId="ADAL" clId="{90DDCA3A-747B-7841-8A5A-6C209B5D7AF6}" dt="2020-12-14T01:07:46.786" v="779" actId="20577"/>
        <pc:sldMkLst>
          <pc:docMk/>
          <pc:sldMk cId="576082417" sldId="304"/>
        </pc:sldMkLst>
        <pc:spChg chg="mod">
          <ac:chgData name="Tamilselvan Tamilmani" userId="db254fae-c63e-4443-b2aa-a33276e7ef56" providerId="ADAL" clId="{90DDCA3A-747B-7841-8A5A-6C209B5D7AF6}" dt="2020-12-14T01:07:46.786" v="779" actId="20577"/>
          <ac:spMkLst>
            <pc:docMk/>
            <pc:sldMk cId="576082417" sldId="304"/>
            <ac:spMk id="2" creationId="{4E0C3629-3CDB-4D20-95FB-2EAC01008A02}"/>
          </ac:spMkLst>
        </pc:spChg>
        <pc:spChg chg="del">
          <ac:chgData name="Tamilselvan Tamilmani" userId="db254fae-c63e-4443-b2aa-a33276e7ef56" providerId="ADAL" clId="{90DDCA3A-747B-7841-8A5A-6C209B5D7AF6}" dt="2020-12-14T01:01:15.352" v="562"/>
          <ac:spMkLst>
            <pc:docMk/>
            <pc:sldMk cId="576082417" sldId="304"/>
            <ac:spMk id="81" creationId="{55599FE3-8CCE-4364-9F89-0C11699C4F6A}"/>
          </ac:spMkLst>
        </pc:spChg>
        <pc:spChg chg="mod">
          <ac:chgData name="Tamilselvan Tamilmani" userId="db254fae-c63e-4443-b2aa-a33276e7ef56" providerId="ADAL" clId="{90DDCA3A-747B-7841-8A5A-6C209B5D7AF6}" dt="2020-12-14T01:02:18.540" v="696" actId="20577"/>
          <ac:spMkLst>
            <pc:docMk/>
            <pc:sldMk cId="576082417" sldId="304"/>
            <ac:spMk id="1030" creationId="{A4120EE3-0DAF-4787-A8D4-A4FFF6127F93}"/>
          </ac:spMkLst>
        </pc:spChg>
        <pc:grpChg chg="del">
          <ac:chgData name="Tamilselvan Tamilmani" userId="db254fae-c63e-4443-b2aa-a33276e7ef56" providerId="ADAL" clId="{90DDCA3A-747B-7841-8A5A-6C209B5D7AF6}" dt="2020-12-14T01:01:15.352" v="562"/>
          <ac:grpSpMkLst>
            <pc:docMk/>
            <pc:sldMk cId="576082417" sldId="304"/>
            <ac:grpSpMk id="73" creationId="{E4C39A5A-6D63-4FAC-B6C2-D37778B97ACD}"/>
          </ac:grpSpMkLst>
        </pc:grpChg>
        <pc:picChg chg="add mod">
          <ac:chgData name="Tamilselvan Tamilmani" userId="db254fae-c63e-4443-b2aa-a33276e7ef56" providerId="ADAL" clId="{90DDCA3A-747B-7841-8A5A-6C209B5D7AF6}" dt="2020-12-14T01:07:28.945" v="775" actId="14100"/>
          <ac:picMkLst>
            <pc:docMk/>
            <pc:sldMk cId="576082417" sldId="304"/>
            <ac:picMk id="3" creationId="{915E0F78-7661-344C-BEA0-44B2117E8EFA}"/>
          </ac:picMkLst>
        </pc:picChg>
        <pc:picChg chg="add del">
          <ac:chgData name="Tamilselvan Tamilmani" userId="db254fae-c63e-4443-b2aa-a33276e7ef56" providerId="ADAL" clId="{90DDCA3A-747B-7841-8A5A-6C209B5D7AF6}" dt="2020-12-14T01:02:27.018" v="699" actId="478"/>
          <ac:picMkLst>
            <pc:docMk/>
            <pc:sldMk cId="576082417" sldId="304"/>
            <ac:picMk id="1026" creationId="{7A6A56CF-4C26-4CEA-B0C8-1FE2B6FD72F8}"/>
          </ac:picMkLst>
        </pc:picChg>
      </pc:sldChg>
      <pc:sldChg chg="new del">
        <pc:chgData name="Tamilselvan Tamilmani" userId="db254fae-c63e-4443-b2aa-a33276e7ef56" providerId="ADAL" clId="{90DDCA3A-747B-7841-8A5A-6C209B5D7AF6}" dt="2020-12-14T01:01:05.360" v="560" actId="680"/>
        <pc:sldMkLst>
          <pc:docMk/>
          <pc:sldMk cId="2299680926" sldId="304"/>
        </pc:sldMkLst>
      </pc:sldChg>
    </pc:docChg>
  </pc:docChgLst>
  <pc:docChgLst>
    <pc:chgData clId="Web-{7E4D28A0-F04F-C9CE-E2BD-65B7FB190802}"/>
    <pc:docChg chg="modSld">
      <pc:chgData name="" userId="" providerId="" clId="Web-{7E4D28A0-F04F-C9CE-E2BD-65B7FB190802}" dt="2020-12-07T21:18:33.843" v="6" actId="20577"/>
      <pc:docMkLst>
        <pc:docMk/>
      </pc:docMkLst>
      <pc:sldChg chg="delSp modSp">
        <pc:chgData name="" userId="" providerId="" clId="Web-{7E4D28A0-F04F-C9CE-E2BD-65B7FB190802}" dt="2020-12-07T21:18:33.843" v="6" actId="20577"/>
        <pc:sldMkLst>
          <pc:docMk/>
          <pc:sldMk cId="4136716523" sldId="256"/>
        </pc:sldMkLst>
        <pc:spChg chg="mod">
          <ac:chgData name="" userId="" providerId="" clId="Web-{7E4D28A0-F04F-C9CE-E2BD-65B7FB190802}" dt="2020-12-07T21:18:33.843" v="6" actId="20577"/>
          <ac:spMkLst>
            <pc:docMk/>
            <pc:sldMk cId="4136716523" sldId="256"/>
            <ac:spMk id="2" creationId="{4212CA50-AF3D-4F5E-AD61-801D19200761}"/>
          </ac:spMkLst>
        </pc:spChg>
        <pc:picChg chg="del">
          <ac:chgData name="" userId="" providerId="" clId="Web-{7E4D28A0-F04F-C9CE-E2BD-65B7FB190802}" dt="2020-12-07T21:18:20.265" v="0"/>
          <ac:picMkLst>
            <pc:docMk/>
            <pc:sldMk cId="4136716523" sldId="256"/>
            <ac:picMk id="1026" creationId="{E9278326-3BE6-4BB9-8168-75904E2AC154}"/>
          </ac:picMkLst>
        </pc:picChg>
      </pc:sldChg>
    </pc:docChg>
  </pc:docChgLst>
  <pc:docChgLst>
    <pc:chgData name="Amanda Xiong" userId="S::axiong@syr.edu::cd4c8593-b270-4ca1-bc0a-abefa14cb453" providerId="AD" clId="Web-{B11423C0-41F8-FCD9-4004-700CA45BE318}"/>
    <pc:docChg chg="addSld modSld">
      <pc:chgData name="Amanda Xiong" userId="S::axiong@syr.edu::cd4c8593-b270-4ca1-bc0a-abefa14cb453" providerId="AD" clId="Web-{B11423C0-41F8-FCD9-4004-700CA45BE318}" dt="2020-12-07T21:03:36.313" v="235" actId="20577"/>
      <pc:docMkLst>
        <pc:docMk/>
      </pc:docMkLst>
      <pc:sldChg chg="delSp modSp">
        <pc:chgData name="Amanda Xiong" userId="S::axiong@syr.edu::cd4c8593-b270-4ca1-bc0a-abefa14cb453" providerId="AD" clId="Web-{B11423C0-41F8-FCD9-4004-700CA45BE318}" dt="2020-12-07T20:56:26.098" v="101" actId="20577"/>
        <pc:sldMkLst>
          <pc:docMk/>
          <pc:sldMk cId="4136716523" sldId="256"/>
        </pc:sldMkLst>
        <pc:spChg chg="mod">
          <ac:chgData name="Amanda Xiong" userId="S::axiong@syr.edu::cd4c8593-b270-4ca1-bc0a-abefa14cb453" providerId="AD" clId="Web-{B11423C0-41F8-FCD9-4004-700CA45BE318}" dt="2020-12-07T20:56:26.098" v="101" actId="20577"/>
          <ac:spMkLst>
            <pc:docMk/>
            <pc:sldMk cId="4136716523" sldId="256"/>
            <ac:spMk id="2" creationId="{4212CA50-AF3D-4F5E-AD61-801D19200761}"/>
          </ac:spMkLst>
        </pc:spChg>
        <pc:spChg chg="mod">
          <ac:chgData name="Amanda Xiong" userId="S::axiong@syr.edu::cd4c8593-b270-4ca1-bc0a-abefa14cb453" providerId="AD" clId="Web-{B11423C0-41F8-FCD9-4004-700CA45BE318}" dt="2020-12-07T20:54:09.599" v="63" actId="1076"/>
          <ac:spMkLst>
            <pc:docMk/>
            <pc:sldMk cId="4136716523" sldId="256"/>
            <ac:spMk id="8" creationId="{E77F7635-B065-42BC-BA07-0AD952A929A2}"/>
          </ac:spMkLst>
        </pc:spChg>
        <pc:picChg chg="del">
          <ac:chgData name="Amanda Xiong" userId="S::axiong@syr.edu::cd4c8593-b270-4ca1-bc0a-abefa14cb453" providerId="AD" clId="Web-{B11423C0-41F8-FCD9-4004-700CA45BE318}" dt="2020-12-07T20:54:14.365" v="64"/>
          <ac:picMkLst>
            <pc:docMk/>
            <pc:sldMk cId="4136716523" sldId="256"/>
            <ac:picMk id="9" creationId="{BBAF1116-135D-450B-B5DD-9773E018BDA9}"/>
          </ac:picMkLst>
        </pc:picChg>
      </pc:sldChg>
      <pc:sldChg chg="delSp">
        <pc:chgData name="Amanda Xiong" userId="S::axiong@syr.edu::cd4c8593-b270-4ca1-bc0a-abefa14cb453" providerId="AD" clId="Web-{B11423C0-41F8-FCD9-4004-700CA45BE318}" dt="2020-12-07T20:59:55.362" v="104"/>
        <pc:sldMkLst>
          <pc:docMk/>
          <pc:sldMk cId="1349311586" sldId="257"/>
        </pc:sldMkLst>
        <pc:picChg chg="del">
          <ac:chgData name="Amanda Xiong" userId="S::axiong@syr.edu::cd4c8593-b270-4ca1-bc0a-abefa14cb453" providerId="AD" clId="Web-{B11423C0-41F8-FCD9-4004-700CA45BE318}" dt="2020-12-07T20:59:55.362" v="104"/>
          <ac:picMkLst>
            <pc:docMk/>
            <pc:sldMk cId="1349311586" sldId="257"/>
            <ac:picMk id="4" creationId="{1AF8B20F-C65F-4994-ABFD-7B971BD92B1E}"/>
          </ac:picMkLst>
        </pc:picChg>
      </pc:sldChg>
      <pc:sldChg chg="modSp new">
        <pc:chgData name="Amanda Xiong" userId="S::axiong@syr.edu::cd4c8593-b270-4ca1-bc0a-abefa14cb453" providerId="AD" clId="Web-{B11423C0-41F8-FCD9-4004-700CA45BE318}" dt="2020-12-07T21:03:36.313" v="234" actId="20577"/>
        <pc:sldMkLst>
          <pc:docMk/>
          <pc:sldMk cId="812031218" sldId="283"/>
        </pc:sldMkLst>
        <pc:spChg chg="mod">
          <ac:chgData name="Amanda Xiong" userId="S::axiong@syr.edu::cd4c8593-b270-4ca1-bc0a-abefa14cb453" providerId="AD" clId="Web-{B11423C0-41F8-FCD9-4004-700CA45BE318}" dt="2020-12-07T21:00:47.799" v="118" actId="20577"/>
          <ac:spMkLst>
            <pc:docMk/>
            <pc:sldMk cId="812031218" sldId="283"/>
            <ac:spMk id="2" creationId="{AAB2E5B3-6DC2-4827-B799-27A47A87B91E}"/>
          </ac:spMkLst>
        </pc:spChg>
        <pc:spChg chg="mod">
          <ac:chgData name="Amanda Xiong" userId="S::axiong@syr.edu::cd4c8593-b270-4ca1-bc0a-abefa14cb453" providerId="AD" clId="Web-{B11423C0-41F8-FCD9-4004-700CA45BE318}" dt="2020-12-07T21:03:36.313" v="234" actId="20577"/>
          <ac:spMkLst>
            <pc:docMk/>
            <pc:sldMk cId="812031218" sldId="283"/>
            <ac:spMk id="3" creationId="{141ECC3C-C704-430E-87CD-4D8EA4CB217A}"/>
          </ac:spMkLst>
        </pc:spChg>
      </pc:sldChg>
    </pc:docChg>
  </pc:docChgLst>
  <pc:docChgLst>
    <pc:chgData name="Amanda Xiong" userId="S::axiong@syr.edu::cd4c8593-b270-4ca1-bc0a-abefa14cb453" providerId="AD" clId="Web-{20B15272-3757-7534-644F-45198E9CED58}"/>
    <pc:docChg chg="delSld modSld">
      <pc:chgData name="Amanda Xiong" userId="S::axiong@syr.edu::cd4c8593-b270-4ca1-bc0a-abefa14cb453" providerId="AD" clId="Web-{20B15272-3757-7534-644F-45198E9CED58}" dt="2020-12-14T00:52:29.379" v="8"/>
      <pc:docMkLst>
        <pc:docMk/>
      </pc:docMkLst>
      <pc:sldChg chg="modSp">
        <pc:chgData name="Amanda Xiong" userId="S::axiong@syr.edu::cd4c8593-b270-4ca1-bc0a-abefa14cb453" providerId="AD" clId="Web-{20B15272-3757-7534-644F-45198E9CED58}" dt="2020-12-14T00:52:03.551" v="5" actId="20577"/>
        <pc:sldMkLst>
          <pc:docMk/>
          <pc:sldMk cId="3519648037" sldId="258"/>
        </pc:sldMkLst>
        <pc:spChg chg="mod">
          <ac:chgData name="Amanda Xiong" userId="S::axiong@syr.edu::cd4c8593-b270-4ca1-bc0a-abefa14cb453" providerId="AD" clId="Web-{20B15272-3757-7534-644F-45198E9CED58}" dt="2020-12-14T00:52:03.551" v="5" actId="20577"/>
          <ac:spMkLst>
            <pc:docMk/>
            <pc:sldMk cId="3519648037" sldId="258"/>
            <ac:spMk id="2" creationId="{F90E6316-61D4-49AE-9E22-CAA80E923051}"/>
          </ac:spMkLst>
        </pc:spChg>
      </pc:sldChg>
      <pc:sldChg chg="del">
        <pc:chgData name="Amanda Xiong" userId="S::axiong@syr.edu::cd4c8593-b270-4ca1-bc0a-abefa14cb453" providerId="AD" clId="Web-{20B15272-3757-7534-644F-45198E9CED58}" dt="2020-12-14T00:52:29.379" v="8"/>
        <pc:sldMkLst>
          <pc:docMk/>
          <pc:sldMk cId="16413548" sldId="285"/>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BEE7C7-07E4-4997-A8FD-85D9B2AFD2DF}" type="doc">
      <dgm:prSet loTypeId="urn:microsoft.com/office/officeart/2005/8/layout/hList1" loCatId="list" qsTypeId="urn:microsoft.com/office/officeart/2005/8/quickstyle/simple1" qsCatId="simple" csTypeId="urn:microsoft.com/office/officeart/2005/8/colors/colorful2" csCatId="colorful"/>
      <dgm:spPr/>
      <dgm:t>
        <a:bodyPr/>
        <a:lstStyle/>
        <a:p>
          <a:endParaRPr lang="en-US"/>
        </a:p>
      </dgm:t>
    </dgm:pt>
    <dgm:pt modelId="{18C5AEA9-0EEB-4C76-A143-BF8841DA2592}">
      <dgm:prSet custT="1"/>
      <dgm:spPr/>
      <dgm:t>
        <a:bodyPr/>
        <a:lstStyle/>
        <a:p>
          <a:pPr algn="l"/>
          <a:r>
            <a:rPr lang="en-US" sz="3500"/>
            <a:t>Strengths</a:t>
          </a:r>
        </a:p>
      </dgm:t>
    </dgm:pt>
    <dgm:pt modelId="{2720BB9E-788A-4DEB-8498-477A3914EE57}" type="parTrans" cxnId="{A792D229-B611-4B69-BABB-3F26AFBAA4C9}">
      <dgm:prSet/>
      <dgm:spPr/>
      <dgm:t>
        <a:bodyPr/>
        <a:lstStyle/>
        <a:p>
          <a:endParaRPr lang="en-US"/>
        </a:p>
      </dgm:t>
    </dgm:pt>
    <dgm:pt modelId="{B47D0A39-EBCF-40B5-B604-8289FB428909}" type="sibTrans" cxnId="{A792D229-B611-4B69-BABB-3F26AFBAA4C9}">
      <dgm:prSet/>
      <dgm:spPr/>
      <dgm:t>
        <a:bodyPr/>
        <a:lstStyle/>
        <a:p>
          <a:endParaRPr lang="en-US"/>
        </a:p>
      </dgm:t>
    </dgm:pt>
    <dgm:pt modelId="{B444D747-5430-4785-9613-BA0815B84DC0}">
      <dgm:prSet custT="1"/>
      <dgm:spPr/>
      <dgm:t>
        <a:bodyPr/>
        <a:lstStyle/>
        <a:p>
          <a:r>
            <a:rPr lang="en-US" sz="2400"/>
            <a:t>High Income</a:t>
          </a:r>
        </a:p>
      </dgm:t>
    </dgm:pt>
    <dgm:pt modelId="{04457768-1013-4133-BDB7-A118E449B3E5}" type="parTrans" cxnId="{E7D2811E-79C3-4354-AB44-9436C5260E4B}">
      <dgm:prSet/>
      <dgm:spPr/>
      <dgm:t>
        <a:bodyPr/>
        <a:lstStyle/>
        <a:p>
          <a:endParaRPr lang="en-US"/>
        </a:p>
      </dgm:t>
    </dgm:pt>
    <dgm:pt modelId="{B059CDBE-52DF-4FE4-A793-66906BA03105}" type="sibTrans" cxnId="{E7D2811E-79C3-4354-AB44-9436C5260E4B}">
      <dgm:prSet/>
      <dgm:spPr/>
      <dgm:t>
        <a:bodyPr/>
        <a:lstStyle/>
        <a:p>
          <a:endParaRPr lang="en-US"/>
        </a:p>
      </dgm:t>
    </dgm:pt>
    <dgm:pt modelId="{870A883D-E497-4FFB-B482-BF580E81CBC5}">
      <dgm:prSet custT="1"/>
      <dgm:spPr/>
      <dgm:t>
        <a:bodyPr/>
        <a:lstStyle/>
        <a:p>
          <a:r>
            <a:rPr lang="en-US" sz="2400"/>
            <a:t>Growing Tourism Industry</a:t>
          </a:r>
        </a:p>
      </dgm:t>
    </dgm:pt>
    <dgm:pt modelId="{E1AC4072-D8CB-4463-8E67-F76018CBED01}" type="parTrans" cxnId="{BA02A6C0-8429-4A53-943A-578E11E94C1C}">
      <dgm:prSet/>
      <dgm:spPr/>
      <dgm:t>
        <a:bodyPr/>
        <a:lstStyle/>
        <a:p>
          <a:endParaRPr lang="en-US"/>
        </a:p>
      </dgm:t>
    </dgm:pt>
    <dgm:pt modelId="{BC997851-2BF5-436E-A51E-6D4E2D8D48C0}" type="sibTrans" cxnId="{BA02A6C0-8429-4A53-943A-578E11E94C1C}">
      <dgm:prSet/>
      <dgm:spPr/>
      <dgm:t>
        <a:bodyPr/>
        <a:lstStyle/>
        <a:p>
          <a:endParaRPr lang="en-US"/>
        </a:p>
      </dgm:t>
    </dgm:pt>
    <dgm:pt modelId="{9AF5C47E-9C62-4AE7-A747-C0FD427ACB72}">
      <dgm:prSet custT="1"/>
      <dgm:spPr/>
      <dgm:t>
        <a:bodyPr/>
        <a:lstStyle/>
        <a:p>
          <a:r>
            <a:rPr lang="en-US" sz="2400"/>
            <a:t>Continued Growth</a:t>
          </a:r>
        </a:p>
      </dgm:t>
    </dgm:pt>
    <dgm:pt modelId="{12DD9C56-9AE0-4935-85D7-C3B843FF04ED}" type="parTrans" cxnId="{98AE3DA4-C0C7-4C11-B3C9-53A53CC4F1B0}">
      <dgm:prSet/>
      <dgm:spPr/>
      <dgm:t>
        <a:bodyPr/>
        <a:lstStyle/>
        <a:p>
          <a:endParaRPr lang="en-US"/>
        </a:p>
      </dgm:t>
    </dgm:pt>
    <dgm:pt modelId="{6C0941FA-DED4-4C97-8B4E-49AB3A70CD0A}" type="sibTrans" cxnId="{98AE3DA4-C0C7-4C11-B3C9-53A53CC4F1B0}">
      <dgm:prSet/>
      <dgm:spPr/>
      <dgm:t>
        <a:bodyPr/>
        <a:lstStyle/>
        <a:p>
          <a:endParaRPr lang="en-US"/>
        </a:p>
      </dgm:t>
    </dgm:pt>
    <dgm:pt modelId="{D0556993-1546-447D-855D-1CF97B6D0CF5}">
      <dgm:prSet custT="1"/>
      <dgm:spPr/>
      <dgm:t>
        <a:bodyPr/>
        <a:lstStyle/>
        <a:p>
          <a:r>
            <a:rPr lang="en-US" sz="2400"/>
            <a:t>Safety and Speed</a:t>
          </a:r>
        </a:p>
      </dgm:t>
    </dgm:pt>
    <dgm:pt modelId="{950A8949-C6B8-48CC-9AE0-3F4E59A93BBE}" type="parTrans" cxnId="{A6DA1415-FCF2-4B97-B219-D0E920C7E82C}">
      <dgm:prSet/>
      <dgm:spPr/>
      <dgm:t>
        <a:bodyPr/>
        <a:lstStyle/>
        <a:p>
          <a:endParaRPr lang="en-US"/>
        </a:p>
      </dgm:t>
    </dgm:pt>
    <dgm:pt modelId="{EADB6896-C9F0-4749-9840-E6CA29A75C6D}" type="sibTrans" cxnId="{A6DA1415-FCF2-4B97-B219-D0E920C7E82C}">
      <dgm:prSet/>
      <dgm:spPr/>
      <dgm:t>
        <a:bodyPr/>
        <a:lstStyle/>
        <a:p>
          <a:endParaRPr lang="en-US"/>
        </a:p>
      </dgm:t>
    </dgm:pt>
    <dgm:pt modelId="{DECD6EC2-5215-4648-B343-CEC04DBF7347}">
      <dgm:prSet custT="1"/>
      <dgm:spPr/>
      <dgm:t>
        <a:bodyPr/>
        <a:lstStyle/>
        <a:p>
          <a:pPr algn="l"/>
          <a:r>
            <a:rPr lang="en-US" sz="3500"/>
            <a:t>Weaknesses</a:t>
          </a:r>
        </a:p>
      </dgm:t>
    </dgm:pt>
    <dgm:pt modelId="{64020615-9AFD-4D0F-BAB0-3EC0C1FE4E4B}" type="parTrans" cxnId="{A373EC12-D179-4B1F-83FB-F13B31EE05D9}">
      <dgm:prSet/>
      <dgm:spPr/>
      <dgm:t>
        <a:bodyPr/>
        <a:lstStyle/>
        <a:p>
          <a:endParaRPr lang="en-US"/>
        </a:p>
      </dgm:t>
    </dgm:pt>
    <dgm:pt modelId="{EA8432DE-63DB-4553-80DB-660F1826147F}" type="sibTrans" cxnId="{A373EC12-D179-4B1F-83FB-F13B31EE05D9}">
      <dgm:prSet/>
      <dgm:spPr/>
      <dgm:t>
        <a:bodyPr/>
        <a:lstStyle/>
        <a:p>
          <a:endParaRPr lang="en-US"/>
        </a:p>
      </dgm:t>
    </dgm:pt>
    <dgm:pt modelId="{3ACAA22C-C684-4E84-8D59-5802C8C75F2E}">
      <dgm:prSet custT="1"/>
      <dgm:spPr/>
      <dgm:t>
        <a:bodyPr/>
        <a:lstStyle/>
        <a:p>
          <a:pPr>
            <a:lnSpc>
              <a:spcPct val="100000"/>
            </a:lnSpc>
          </a:pPr>
          <a:r>
            <a:rPr lang="en-US" sz="2400"/>
            <a:t>Slow Rate of Infrastructure</a:t>
          </a:r>
        </a:p>
      </dgm:t>
    </dgm:pt>
    <dgm:pt modelId="{12C384C5-589F-4EB1-9B8F-94CC86608BE0}" type="parTrans" cxnId="{57832EC1-8F1E-4921-B8FA-314877C0F433}">
      <dgm:prSet/>
      <dgm:spPr/>
      <dgm:t>
        <a:bodyPr/>
        <a:lstStyle/>
        <a:p>
          <a:endParaRPr lang="en-US"/>
        </a:p>
      </dgm:t>
    </dgm:pt>
    <dgm:pt modelId="{DCADCE34-C5DE-442F-A8E8-1DBD1F95BF07}" type="sibTrans" cxnId="{57832EC1-8F1E-4921-B8FA-314877C0F433}">
      <dgm:prSet/>
      <dgm:spPr/>
      <dgm:t>
        <a:bodyPr/>
        <a:lstStyle/>
        <a:p>
          <a:endParaRPr lang="en-US"/>
        </a:p>
      </dgm:t>
    </dgm:pt>
    <dgm:pt modelId="{4FCB9362-60C0-4521-87CE-4DC4DC95A740}">
      <dgm:prSet custT="1"/>
      <dgm:spPr/>
      <dgm:t>
        <a:bodyPr/>
        <a:lstStyle/>
        <a:p>
          <a:pPr>
            <a:lnSpc>
              <a:spcPct val="100000"/>
            </a:lnSpc>
          </a:pPr>
          <a:r>
            <a:rPr lang="en-US" sz="2400"/>
            <a:t>High Spoilage Rate</a:t>
          </a:r>
        </a:p>
      </dgm:t>
    </dgm:pt>
    <dgm:pt modelId="{E1185950-CE37-43F9-A066-511BD272F9B6}" type="parTrans" cxnId="{351F4D9C-50B1-4CBC-86EA-92FD250C08C2}">
      <dgm:prSet/>
      <dgm:spPr/>
      <dgm:t>
        <a:bodyPr/>
        <a:lstStyle/>
        <a:p>
          <a:endParaRPr lang="en-US"/>
        </a:p>
      </dgm:t>
    </dgm:pt>
    <dgm:pt modelId="{4238D5C5-8697-4330-938A-5E8E4CE98C75}" type="sibTrans" cxnId="{351F4D9C-50B1-4CBC-86EA-92FD250C08C2}">
      <dgm:prSet/>
      <dgm:spPr/>
      <dgm:t>
        <a:bodyPr/>
        <a:lstStyle/>
        <a:p>
          <a:endParaRPr lang="en-US"/>
        </a:p>
      </dgm:t>
    </dgm:pt>
    <dgm:pt modelId="{57272ED5-1F8F-4D41-8E7C-D1DF2D03703D}">
      <dgm:prSet custT="1"/>
      <dgm:spPr/>
      <dgm:t>
        <a:bodyPr/>
        <a:lstStyle/>
        <a:p>
          <a:pPr>
            <a:lnSpc>
              <a:spcPct val="100000"/>
            </a:lnSpc>
          </a:pPr>
          <a:r>
            <a:rPr lang="en-US" sz="2400"/>
            <a:t>Huge Investments</a:t>
          </a:r>
        </a:p>
      </dgm:t>
    </dgm:pt>
    <dgm:pt modelId="{1237A6D2-F564-430F-8791-EBBF1CAB71E3}" type="parTrans" cxnId="{E2E52C4B-5B34-475C-B95E-BE2388BEB165}">
      <dgm:prSet/>
      <dgm:spPr/>
      <dgm:t>
        <a:bodyPr/>
        <a:lstStyle/>
        <a:p>
          <a:endParaRPr lang="en-US"/>
        </a:p>
      </dgm:t>
    </dgm:pt>
    <dgm:pt modelId="{3697E2AD-6DB2-40BC-A380-300E8C8430B8}" type="sibTrans" cxnId="{E2E52C4B-5B34-475C-B95E-BE2388BEB165}">
      <dgm:prSet/>
      <dgm:spPr/>
      <dgm:t>
        <a:bodyPr/>
        <a:lstStyle/>
        <a:p>
          <a:endParaRPr lang="en-US"/>
        </a:p>
      </dgm:t>
    </dgm:pt>
    <dgm:pt modelId="{4709C318-88B3-4C0C-80F2-D53C6374601A}">
      <dgm:prSet custT="1"/>
      <dgm:spPr/>
      <dgm:t>
        <a:bodyPr/>
        <a:lstStyle/>
        <a:p>
          <a:pPr>
            <a:lnSpc>
              <a:spcPct val="100000"/>
            </a:lnSpc>
          </a:pPr>
          <a:r>
            <a:rPr lang="en-US" sz="2400"/>
            <a:t>Competitive Market</a:t>
          </a:r>
        </a:p>
      </dgm:t>
    </dgm:pt>
    <dgm:pt modelId="{A3FB4C96-D2E0-4818-83E2-5A099F8FB01C}" type="parTrans" cxnId="{B636711C-B543-4E86-8FC8-15FE77864B3D}">
      <dgm:prSet/>
      <dgm:spPr/>
      <dgm:t>
        <a:bodyPr/>
        <a:lstStyle/>
        <a:p>
          <a:endParaRPr lang="en-US"/>
        </a:p>
      </dgm:t>
    </dgm:pt>
    <dgm:pt modelId="{7A577B6E-56EA-4A93-93DF-0781722D5352}" type="sibTrans" cxnId="{B636711C-B543-4E86-8FC8-15FE77864B3D}">
      <dgm:prSet/>
      <dgm:spPr/>
      <dgm:t>
        <a:bodyPr/>
        <a:lstStyle/>
        <a:p>
          <a:endParaRPr lang="en-US"/>
        </a:p>
      </dgm:t>
    </dgm:pt>
    <dgm:pt modelId="{1797B945-8EA3-4B36-B009-08BFDF7CDC3A}" type="pres">
      <dgm:prSet presAssocID="{45BEE7C7-07E4-4997-A8FD-85D9B2AFD2DF}" presName="Name0" presStyleCnt="0">
        <dgm:presLayoutVars>
          <dgm:dir/>
          <dgm:animLvl val="lvl"/>
          <dgm:resizeHandles val="exact"/>
        </dgm:presLayoutVars>
      </dgm:prSet>
      <dgm:spPr/>
    </dgm:pt>
    <dgm:pt modelId="{DD515CFE-31EF-474C-A3E8-4D4659E08468}" type="pres">
      <dgm:prSet presAssocID="{18C5AEA9-0EEB-4C76-A143-BF8841DA2592}" presName="composite" presStyleCnt="0"/>
      <dgm:spPr/>
    </dgm:pt>
    <dgm:pt modelId="{574F2897-DD23-4674-8C38-B71AC6DC963D}" type="pres">
      <dgm:prSet presAssocID="{18C5AEA9-0EEB-4C76-A143-BF8841DA2592}" presName="parTx" presStyleLbl="alignNode1" presStyleIdx="0" presStyleCnt="2">
        <dgm:presLayoutVars>
          <dgm:chMax val="0"/>
          <dgm:chPref val="0"/>
          <dgm:bulletEnabled val="1"/>
        </dgm:presLayoutVars>
      </dgm:prSet>
      <dgm:spPr/>
    </dgm:pt>
    <dgm:pt modelId="{E131085F-730F-45D1-89F8-9ADBC0A23AE1}" type="pres">
      <dgm:prSet presAssocID="{18C5AEA9-0EEB-4C76-A143-BF8841DA2592}" presName="desTx" presStyleLbl="alignAccFollowNode1" presStyleIdx="0" presStyleCnt="2">
        <dgm:presLayoutVars>
          <dgm:bulletEnabled val="1"/>
        </dgm:presLayoutVars>
      </dgm:prSet>
      <dgm:spPr/>
    </dgm:pt>
    <dgm:pt modelId="{E0629434-9F87-41A4-A936-6564EEFCC602}" type="pres">
      <dgm:prSet presAssocID="{B47D0A39-EBCF-40B5-B604-8289FB428909}" presName="space" presStyleCnt="0"/>
      <dgm:spPr/>
    </dgm:pt>
    <dgm:pt modelId="{3B6CDAC3-A285-4F2D-8146-970E0928A841}" type="pres">
      <dgm:prSet presAssocID="{DECD6EC2-5215-4648-B343-CEC04DBF7347}" presName="composite" presStyleCnt="0"/>
      <dgm:spPr/>
    </dgm:pt>
    <dgm:pt modelId="{70853462-414E-4A68-9321-B293A2C570D5}" type="pres">
      <dgm:prSet presAssocID="{DECD6EC2-5215-4648-B343-CEC04DBF7347}" presName="parTx" presStyleLbl="alignNode1" presStyleIdx="1" presStyleCnt="2">
        <dgm:presLayoutVars>
          <dgm:chMax val="0"/>
          <dgm:chPref val="0"/>
          <dgm:bulletEnabled val="1"/>
        </dgm:presLayoutVars>
      </dgm:prSet>
      <dgm:spPr/>
    </dgm:pt>
    <dgm:pt modelId="{490B0EE9-D63F-4D79-AFAD-2989B5ACBAFC}" type="pres">
      <dgm:prSet presAssocID="{DECD6EC2-5215-4648-B343-CEC04DBF7347}" presName="desTx" presStyleLbl="alignAccFollowNode1" presStyleIdx="1" presStyleCnt="2">
        <dgm:presLayoutVars>
          <dgm:bulletEnabled val="1"/>
        </dgm:presLayoutVars>
      </dgm:prSet>
      <dgm:spPr/>
    </dgm:pt>
  </dgm:ptLst>
  <dgm:cxnLst>
    <dgm:cxn modelId="{378C3C09-7D47-4754-8EE2-0E814944453A}" type="presOf" srcId="{D0556993-1546-447D-855D-1CF97B6D0CF5}" destId="{E131085F-730F-45D1-89F8-9ADBC0A23AE1}" srcOrd="0" destOrd="3" presId="urn:microsoft.com/office/officeart/2005/8/layout/hList1"/>
    <dgm:cxn modelId="{A373EC12-D179-4B1F-83FB-F13B31EE05D9}" srcId="{45BEE7C7-07E4-4997-A8FD-85D9B2AFD2DF}" destId="{DECD6EC2-5215-4648-B343-CEC04DBF7347}" srcOrd="1" destOrd="0" parTransId="{64020615-9AFD-4D0F-BAB0-3EC0C1FE4E4B}" sibTransId="{EA8432DE-63DB-4553-80DB-660F1826147F}"/>
    <dgm:cxn modelId="{23719914-EB84-45DF-87E1-27ABE63B2F9C}" type="presOf" srcId="{870A883D-E497-4FFB-B482-BF580E81CBC5}" destId="{E131085F-730F-45D1-89F8-9ADBC0A23AE1}" srcOrd="0" destOrd="1" presId="urn:microsoft.com/office/officeart/2005/8/layout/hList1"/>
    <dgm:cxn modelId="{A6DA1415-FCF2-4B97-B219-D0E920C7E82C}" srcId="{18C5AEA9-0EEB-4C76-A143-BF8841DA2592}" destId="{D0556993-1546-447D-855D-1CF97B6D0CF5}" srcOrd="3" destOrd="0" parTransId="{950A8949-C6B8-48CC-9AE0-3F4E59A93BBE}" sibTransId="{EADB6896-C9F0-4749-9840-E6CA29A75C6D}"/>
    <dgm:cxn modelId="{D5F4C21A-DCF1-4796-B79E-BAEAC3725279}" type="presOf" srcId="{DECD6EC2-5215-4648-B343-CEC04DBF7347}" destId="{70853462-414E-4A68-9321-B293A2C570D5}" srcOrd="0" destOrd="0" presId="urn:microsoft.com/office/officeart/2005/8/layout/hList1"/>
    <dgm:cxn modelId="{B636711C-B543-4E86-8FC8-15FE77864B3D}" srcId="{DECD6EC2-5215-4648-B343-CEC04DBF7347}" destId="{4709C318-88B3-4C0C-80F2-D53C6374601A}" srcOrd="3" destOrd="0" parTransId="{A3FB4C96-D2E0-4818-83E2-5A099F8FB01C}" sibTransId="{7A577B6E-56EA-4A93-93DF-0781722D5352}"/>
    <dgm:cxn modelId="{E7D2811E-79C3-4354-AB44-9436C5260E4B}" srcId="{18C5AEA9-0EEB-4C76-A143-BF8841DA2592}" destId="{B444D747-5430-4785-9613-BA0815B84DC0}" srcOrd="0" destOrd="0" parTransId="{04457768-1013-4133-BDB7-A118E449B3E5}" sibTransId="{B059CDBE-52DF-4FE4-A793-66906BA03105}"/>
    <dgm:cxn modelId="{A792D229-B611-4B69-BABB-3F26AFBAA4C9}" srcId="{45BEE7C7-07E4-4997-A8FD-85D9B2AFD2DF}" destId="{18C5AEA9-0EEB-4C76-A143-BF8841DA2592}" srcOrd="0" destOrd="0" parTransId="{2720BB9E-788A-4DEB-8498-477A3914EE57}" sibTransId="{B47D0A39-EBCF-40B5-B604-8289FB428909}"/>
    <dgm:cxn modelId="{E2E52C4B-5B34-475C-B95E-BE2388BEB165}" srcId="{DECD6EC2-5215-4648-B343-CEC04DBF7347}" destId="{57272ED5-1F8F-4D41-8E7C-D1DF2D03703D}" srcOrd="2" destOrd="0" parTransId="{1237A6D2-F564-430F-8791-EBBF1CAB71E3}" sibTransId="{3697E2AD-6DB2-40BC-A380-300E8C8430B8}"/>
    <dgm:cxn modelId="{82BE836E-D095-4E11-99A2-0B1618EC8CEE}" type="presOf" srcId="{4709C318-88B3-4C0C-80F2-D53C6374601A}" destId="{490B0EE9-D63F-4D79-AFAD-2989B5ACBAFC}" srcOrd="0" destOrd="3" presId="urn:microsoft.com/office/officeart/2005/8/layout/hList1"/>
    <dgm:cxn modelId="{5F419F82-EB49-43F8-B35F-BE87FCB31D68}" type="presOf" srcId="{3ACAA22C-C684-4E84-8D59-5802C8C75F2E}" destId="{490B0EE9-D63F-4D79-AFAD-2989B5ACBAFC}" srcOrd="0" destOrd="0" presId="urn:microsoft.com/office/officeart/2005/8/layout/hList1"/>
    <dgm:cxn modelId="{80920086-AE3D-41CD-BC71-07AB983BE81E}" type="presOf" srcId="{4FCB9362-60C0-4521-87CE-4DC4DC95A740}" destId="{490B0EE9-D63F-4D79-AFAD-2989B5ACBAFC}" srcOrd="0" destOrd="1" presId="urn:microsoft.com/office/officeart/2005/8/layout/hList1"/>
    <dgm:cxn modelId="{351F4D9C-50B1-4CBC-86EA-92FD250C08C2}" srcId="{DECD6EC2-5215-4648-B343-CEC04DBF7347}" destId="{4FCB9362-60C0-4521-87CE-4DC4DC95A740}" srcOrd="1" destOrd="0" parTransId="{E1185950-CE37-43F9-A066-511BD272F9B6}" sibTransId="{4238D5C5-8697-4330-938A-5E8E4CE98C75}"/>
    <dgm:cxn modelId="{98AE3DA4-C0C7-4C11-B3C9-53A53CC4F1B0}" srcId="{18C5AEA9-0EEB-4C76-A143-BF8841DA2592}" destId="{9AF5C47E-9C62-4AE7-A747-C0FD427ACB72}" srcOrd="2" destOrd="0" parTransId="{12DD9C56-9AE0-4935-85D7-C3B843FF04ED}" sibTransId="{6C0941FA-DED4-4C97-8B4E-49AB3A70CD0A}"/>
    <dgm:cxn modelId="{BA02A6C0-8429-4A53-943A-578E11E94C1C}" srcId="{18C5AEA9-0EEB-4C76-A143-BF8841DA2592}" destId="{870A883D-E497-4FFB-B482-BF580E81CBC5}" srcOrd="1" destOrd="0" parTransId="{E1AC4072-D8CB-4463-8E67-F76018CBED01}" sibTransId="{BC997851-2BF5-436E-A51E-6D4E2D8D48C0}"/>
    <dgm:cxn modelId="{57832EC1-8F1E-4921-B8FA-314877C0F433}" srcId="{DECD6EC2-5215-4648-B343-CEC04DBF7347}" destId="{3ACAA22C-C684-4E84-8D59-5802C8C75F2E}" srcOrd="0" destOrd="0" parTransId="{12C384C5-589F-4EB1-9B8F-94CC86608BE0}" sibTransId="{DCADCE34-C5DE-442F-A8E8-1DBD1F95BF07}"/>
    <dgm:cxn modelId="{BF9404D7-40EF-4FF7-9A72-DACC7419AC72}" type="presOf" srcId="{57272ED5-1F8F-4D41-8E7C-D1DF2D03703D}" destId="{490B0EE9-D63F-4D79-AFAD-2989B5ACBAFC}" srcOrd="0" destOrd="2" presId="urn:microsoft.com/office/officeart/2005/8/layout/hList1"/>
    <dgm:cxn modelId="{8391C0E9-A425-4A19-9CD1-CF903C99FEA6}" type="presOf" srcId="{45BEE7C7-07E4-4997-A8FD-85D9B2AFD2DF}" destId="{1797B945-8EA3-4B36-B009-08BFDF7CDC3A}" srcOrd="0" destOrd="0" presId="urn:microsoft.com/office/officeart/2005/8/layout/hList1"/>
    <dgm:cxn modelId="{B31516ED-25B5-4DAC-864C-8BBD73BBD393}" type="presOf" srcId="{18C5AEA9-0EEB-4C76-A143-BF8841DA2592}" destId="{574F2897-DD23-4674-8C38-B71AC6DC963D}" srcOrd="0" destOrd="0" presId="urn:microsoft.com/office/officeart/2005/8/layout/hList1"/>
    <dgm:cxn modelId="{672CCFED-D684-4C9E-8E24-8E06F9C249BB}" type="presOf" srcId="{B444D747-5430-4785-9613-BA0815B84DC0}" destId="{E131085F-730F-45D1-89F8-9ADBC0A23AE1}" srcOrd="0" destOrd="0" presId="urn:microsoft.com/office/officeart/2005/8/layout/hList1"/>
    <dgm:cxn modelId="{555A4BF6-5104-4694-8BDA-D9D30E28781F}" type="presOf" srcId="{9AF5C47E-9C62-4AE7-A747-C0FD427ACB72}" destId="{E131085F-730F-45D1-89F8-9ADBC0A23AE1}" srcOrd="0" destOrd="2" presId="urn:microsoft.com/office/officeart/2005/8/layout/hList1"/>
    <dgm:cxn modelId="{F0139770-A2E1-498D-B4E7-0A1F5C9928B6}" type="presParOf" srcId="{1797B945-8EA3-4B36-B009-08BFDF7CDC3A}" destId="{DD515CFE-31EF-474C-A3E8-4D4659E08468}" srcOrd="0" destOrd="0" presId="urn:microsoft.com/office/officeart/2005/8/layout/hList1"/>
    <dgm:cxn modelId="{8BC97111-D420-4530-B3CD-3107AD8D14BE}" type="presParOf" srcId="{DD515CFE-31EF-474C-A3E8-4D4659E08468}" destId="{574F2897-DD23-4674-8C38-B71AC6DC963D}" srcOrd="0" destOrd="0" presId="urn:microsoft.com/office/officeart/2005/8/layout/hList1"/>
    <dgm:cxn modelId="{544E8DF6-F912-40B2-B00E-9BC31CFE6CA9}" type="presParOf" srcId="{DD515CFE-31EF-474C-A3E8-4D4659E08468}" destId="{E131085F-730F-45D1-89F8-9ADBC0A23AE1}" srcOrd="1" destOrd="0" presId="urn:microsoft.com/office/officeart/2005/8/layout/hList1"/>
    <dgm:cxn modelId="{CAD3A31F-BD55-4391-9401-BE6C70564B73}" type="presParOf" srcId="{1797B945-8EA3-4B36-B009-08BFDF7CDC3A}" destId="{E0629434-9F87-41A4-A936-6564EEFCC602}" srcOrd="1" destOrd="0" presId="urn:microsoft.com/office/officeart/2005/8/layout/hList1"/>
    <dgm:cxn modelId="{0697A92A-5C97-4A93-A325-EFBD8350112C}" type="presParOf" srcId="{1797B945-8EA3-4B36-B009-08BFDF7CDC3A}" destId="{3B6CDAC3-A285-4F2D-8146-970E0928A841}" srcOrd="2" destOrd="0" presId="urn:microsoft.com/office/officeart/2005/8/layout/hList1"/>
    <dgm:cxn modelId="{114D03EF-BE9E-4B9C-BAC8-10BD4EC85FBD}" type="presParOf" srcId="{3B6CDAC3-A285-4F2D-8146-970E0928A841}" destId="{70853462-414E-4A68-9321-B293A2C570D5}" srcOrd="0" destOrd="0" presId="urn:microsoft.com/office/officeart/2005/8/layout/hList1"/>
    <dgm:cxn modelId="{F69A5D67-40C2-4A26-B6A9-165D4F12B8CD}" type="presParOf" srcId="{3B6CDAC3-A285-4F2D-8146-970E0928A841}" destId="{490B0EE9-D63F-4D79-AFAD-2989B5ACBAF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BB6B35-7929-41DF-83D3-61F678503824}" type="doc">
      <dgm:prSet loTypeId="urn:microsoft.com/office/officeart/2016/7/layout/BasicLinearProcessNumbered" loCatId="process" qsTypeId="urn:microsoft.com/office/officeart/2005/8/quickstyle/simple1" qsCatId="simple" csTypeId="urn:microsoft.com/office/officeart/2005/8/colors/colorful1" csCatId="colorful" phldr="1"/>
      <dgm:spPr/>
      <dgm:t>
        <a:bodyPr/>
        <a:lstStyle/>
        <a:p>
          <a:endParaRPr lang="en-US"/>
        </a:p>
      </dgm:t>
    </dgm:pt>
    <dgm:pt modelId="{711B3479-728A-40FE-BD52-4B22FA3375E6}">
      <dgm:prSet/>
      <dgm:spPr/>
      <dgm:t>
        <a:bodyPr/>
        <a:lstStyle/>
        <a:p>
          <a:r>
            <a:rPr lang="en-US"/>
            <a:t>Create incentives for the age population of 53 and older</a:t>
          </a:r>
        </a:p>
      </dgm:t>
    </dgm:pt>
    <dgm:pt modelId="{F244E79F-BD44-4624-AA9D-49E664640012}" type="parTrans" cxnId="{F512FB88-9105-4C82-83D4-67C399F1FB13}">
      <dgm:prSet/>
      <dgm:spPr/>
      <dgm:t>
        <a:bodyPr/>
        <a:lstStyle/>
        <a:p>
          <a:endParaRPr lang="en-US"/>
        </a:p>
      </dgm:t>
    </dgm:pt>
    <dgm:pt modelId="{FC02EFA5-8817-4DE7-8414-04144C10E497}" type="sibTrans" cxnId="{F512FB88-9105-4C82-83D4-67C399F1FB13}">
      <dgm:prSet phldrT="1" phldr="0"/>
      <dgm:spPr/>
      <dgm:t>
        <a:bodyPr/>
        <a:lstStyle/>
        <a:p>
          <a:r>
            <a:rPr lang="en-US"/>
            <a:t>1</a:t>
          </a:r>
        </a:p>
      </dgm:t>
    </dgm:pt>
    <dgm:pt modelId="{AA50FD62-B480-49D8-A903-30DD63071BCC}">
      <dgm:prSet/>
      <dgm:spPr/>
      <dgm:t>
        <a:bodyPr/>
        <a:lstStyle/>
        <a:p>
          <a:r>
            <a:rPr lang="en-US"/>
            <a:t>Critical Times to consider - 3 AM and 2 PM </a:t>
          </a:r>
        </a:p>
      </dgm:t>
    </dgm:pt>
    <dgm:pt modelId="{4C3E98E9-C290-4DD9-937D-2B42946A09DF}" type="parTrans" cxnId="{BE83DC0E-9889-4A39-87EE-9A8D93E9E3E6}">
      <dgm:prSet/>
      <dgm:spPr/>
      <dgm:t>
        <a:bodyPr/>
        <a:lstStyle/>
        <a:p>
          <a:endParaRPr lang="en-US"/>
        </a:p>
      </dgm:t>
    </dgm:pt>
    <dgm:pt modelId="{EFAF16F2-E009-43BA-B924-6FC49F8DE0D3}" type="sibTrans" cxnId="{BE83DC0E-9889-4A39-87EE-9A8D93E9E3E6}">
      <dgm:prSet phldrT="2" phldr="0"/>
      <dgm:spPr/>
      <dgm:t>
        <a:bodyPr/>
        <a:lstStyle/>
        <a:p>
          <a:r>
            <a:rPr lang="en-US"/>
            <a:t>2</a:t>
          </a:r>
        </a:p>
      </dgm:t>
    </dgm:pt>
    <dgm:pt modelId="{6D67BDDB-8518-4AB6-B8E5-0BFC1DEF64E2}">
      <dgm:prSet/>
      <dgm:spPr/>
      <dgm:t>
        <a:bodyPr/>
        <a:lstStyle/>
        <a:p>
          <a:r>
            <a:rPr lang="en-US"/>
            <a:t>Make subsequent flight experiences better for customers</a:t>
          </a:r>
        </a:p>
      </dgm:t>
    </dgm:pt>
    <dgm:pt modelId="{C4806EB2-A291-4220-8B28-A8014CABD681}" type="parTrans" cxnId="{30E1B801-9673-4D10-A4C1-ED2BF1A10BB1}">
      <dgm:prSet/>
      <dgm:spPr/>
      <dgm:t>
        <a:bodyPr/>
        <a:lstStyle/>
        <a:p>
          <a:endParaRPr lang="en-US"/>
        </a:p>
      </dgm:t>
    </dgm:pt>
    <dgm:pt modelId="{9F6393E4-AB3B-4BA9-B33B-89BC81CF87AC}" type="sibTrans" cxnId="{30E1B801-9673-4D10-A4C1-ED2BF1A10BB1}">
      <dgm:prSet phldrT="3" phldr="0"/>
      <dgm:spPr/>
      <dgm:t>
        <a:bodyPr/>
        <a:lstStyle/>
        <a:p>
          <a:r>
            <a:rPr lang="en-US"/>
            <a:t>3</a:t>
          </a:r>
        </a:p>
      </dgm:t>
    </dgm:pt>
    <dgm:pt modelId="{34901763-3A6E-4435-8841-F3837AD43C13}">
      <dgm:prSet/>
      <dgm:spPr/>
      <dgm:t>
        <a:bodyPr/>
        <a:lstStyle/>
        <a:p>
          <a:r>
            <a:rPr lang="en-US"/>
            <a:t>Find a way to identify personal airline travelers and provide additional benefits</a:t>
          </a:r>
        </a:p>
      </dgm:t>
    </dgm:pt>
    <dgm:pt modelId="{72BD065D-9017-4170-8532-C5FEB2B5032C}" type="parTrans" cxnId="{5EB1B630-6F9D-4466-90D9-E03C0E6C4203}">
      <dgm:prSet/>
      <dgm:spPr/>
      <dgm:t>
        <a:bodyPr/>
        <a:lstStyle/>
        <a:p>
          <a:endParaRPr lang="en-US"/>
        </a:p>
      </dgm:t>
    </dgm:pt>
    <dgm:pt modelId="{5D322EF3-DF81-40E4-80A5-B17931F0BF8F}" type="sibTrans" cxnId="{5EB1B630-6F9D-4466-90D9-E03C0E6C4203}">
      <dgm:prSet phldrT="4" phldr="0"/>
      <dgm:spPr/>
      <dgm:t>
        <a:bodyPr/>
        <a:lstStyle/>
        <a:p>
          <a:r>
            <a:rPr lang="en-US"/>
            <a:t>4</a:t>
          </a:r>
        </a:p>
      </dgm:t>
    </dgm:pt>
    <dgm:pt modelId="{FEEE4A9B-1CF5-44DC-BA20-3B00B048F36E}">
      <dgm:prSet/>
      <dgm:spPr/>
      <dgm:t>
        <a:bodyPr/>
        <a:lstStyle/>
        <a:p>
          <a:r>
            <a:rPr lang="en-US"/>
            <a:t>Avoid Arrival Delays</a:t>
          </a:r>
        </a:p>
      </dgm:t>
    </dgm:pt>
    <dgm:pt modelId="{8187C22A-564A-40E1-8F9E-C874B6986D44}" type="parTrans" cxnId="{7FB68D89-DAD8-45F6-9BA7-AEAB77414E64}">
      <dgm:prSet/>
      <dgm:spPr/>
    </dgm:pt>
    <dgm:pt modelId="{923FBD74-E5A2-47AE-9AEC-86185D952A3C}" type="sibTrans" cxnId="{7FB68D89-DAD8-45F6-9BA7-AEAB77414E64}">
      <dgm:prSet phldrT="5" phldr="0"/>
      <dgm:spPr/>
      <dgm:t>
        <a:bodyPr/>
        <a:lstStyle/>
        <a:p>
          <a:r>
            <a:rPr lang="en-US"/>
            <a:t>5</a:t>
          </a:r>
        </a:p>
      </dgm:t>
    </dgm:pt>
    <dgm:pt modelId="{CE8B05D9-313C-46C7-BF89-15D9541B7200}" type="pres">
      <dgm:prSet presAssocID="{C6BB6B35-7929-41DF-83D3-61F678503824}" presName="Name0" presStyleCnt="0">
        <dgm:presLayoutVars>
          <dgm:animLvl val="lvl"/>
          <dgm:resizeHandles val="exact"/>
        </dgm:presLayoutVars>
      </dgm:prSet>
      <dgm:spPr/>
    </dgm:pt>
    <dgm:pt modelId="{17BBEEA2-C725-41D3-BD57-63FDB6354F1E}" type="pres">
      <dgm:prSet presAssocID="{711B3479-728A-40FE-BD52-4B22FA3375E6}" presName="compositeNode" presStyleCnt="0">
        <dgm:presLayoutVars>
          <dgm:bulletEnabled val="1"/>
        </dgm:presLayoutVars>
      </dgm:prSet>
      <dgm:spPr/>
    </dgm:pt>
    <dgm:pt modelId="{30C64677-4A5F-4BFA-BD21-C92CE4917325}" type="pres">
      <dgm:prSet presAssocID="{711B3479-728A-40FE-BD52-4B22FA3375E6}" presName="bgRect" presStyleLbl="bgAccFollowNode1" presStyleIdx="0" presStyleCnt="5"/>
      <dgm:spPr/>
    </dgm:pt>
    <dgm:pt modelId="{8634812F-85FE-4D57-A784-8F89D97326D8}" type="pres">
      <dgm:prSet presAssocID="{FC02EFA5-8817-4DE7-8414-04144C10E497}" presName="sibTransNodeCircle" presStyleLbl="alignNode1" presStyleIdx="0" presStyleCnt="10">
        <dgm:presLayoutVars>
          <dgm:chMax val="0"/>
          <dgm:bulletEnabled/>
        </dgm:presLayoutVars>
      </dgm:prSet>
      <dgm:spPr/>
    </dgm:pt>
    <dgm:pt modelId="{41643CDC-16AC-4681-8C18-34355CAB8638}" type="pres">
      <dgm:prSet presAssocID="{711B3479-728A-40FE-BD52-4B22FA3375E6}" presName="bottomLine" presStyleLbl="alignNode1" presStyleIdx="1" presStyleCnt="10">
        <dgm:presLayoutVars/>
      </dgm:prSet>
      <dgm:spPr/>
    </dgm:pt>
    <dgm:pt modelId="{0BE788EE-E7CB-4AB7-9B9C-F80F0106FA92}" type="pres">
      <dgm:prSet presAssocID="{711B3479-728A-40FE-BD52-4B22FA3375E6}" presName="nodeText" presStyleLbl="bgAccFollowNode1" presStyleIdx="0" presStyleCnt="5">
        <dgm:presLayoutVars>
          <dgm:bulletEnabled val="1"/>
        </dgm:presLayoutVars>
      </dgm:prSet>
      <dgm:spPr/>
    </dgm:pt>
    <dgm:pt modelId="{88F8DDDC-4D2F-4A67-B803-53D8D82768A6}" type="pres">
      <dgm:prSet presAssocID="{FC02EFA5-8817-4DE7-8414-04144C10E497}" presName="sibTrans" presStyleCnt="0"/>
      <dgm:spPr/>
    </dgm:pt>
    <dgm:pt modelId="{268029E9-8526-446A-B85B-1CC6F2238BBD}" type="pres">
      <dgm:prSet presAssocID="{AA50FD62-B480-49D8-A903-30DD63071BCC}" presName="compositeNode" presStyleCnt="0">
        <dgm:presLayoutVars>
          <dgm:bulletEnabled val="1"/>
        </dgm:presLayoutVars>
      </dgm:prSet>
      <dgm:spPr/>
    </dgm:pt>
    <dgm:pt modelId="{3098E086-E18A-4E15-92D2-759AB42E80F0}" type="pres">
      <dgm:prSet presAssocID="{AA50FD62-B480-49D8-A903-30DD63071BCC}" presName="bgRect" presStyleLbl="bgAccFollowNode1" presStyleIdx="1" presStyleCnt="5"/>
      <dgm:spPr/>
    </dgm:pt>
    <dgm:pt modelId="{683D06EE-980D-48C0-9D0C-161AA6E71A19}" type="pres">
      <dgm:prSet presAssocID="{EFAF16F2-E009-43BA-B924-6FC49F8DE0D3}" presName="sibTransNodeCircle" presStyleLbl="alignNode1" presStyleIdx="2" presStyleCnt="10">
        <dgm:presLayoutVars>
          <dgm:chMax val="0"/>
          <dgm:bulletEnabled/>
        </dgm:presLayoutVars>
      </dgm:prSet>
      <dgm:spPr/>
    </dgm:pt>
    <dgm:pt modelId="{A7ADC74B-CDA0-4934-8A29-CDB094BE6D59}" type="pres">
      <dgm:prSet presAssocID="{AA50FD62-B480-49D8-A903-30DD63071BCC}" presName="bottomLine" presStyleLbl="alignNode1" presStyleIdx="3" presStyleCnt="10">
        <dgm:presLayoutVars/>
      </dgm:prSet>
      <dgm:spPr/>
    </dgm:pt>
    <dgm:pt modelId="{33185FAF-4468-4E71-A53B-5481A3684FB9}" type="pres">
      <dgm:prSet presAssocID="{AA50FD62-B480-49D8-A903-30DD63071BCC}" presName="nodeText" presStyleLbl="bgAccFollowNode1" presStyleIdx="1" presStyleCnt="5">
        <dgm:presLayoutVars>
          <dgm:bulletEnabled val="1"/>
        </dgm:presLayoutVars>
      </dgm:prSet>
      <dgm:spPr/>
    </dgm:pt>
    <dgm:pt modelId="{CE8D0144-DF6C-4DF2-90D8-FFAA530D3A2E}" type="pres">
      <dgm:prSet presAssocID="{EFAF16F2-E009-43BA-B924-6FC49F8DE0D3}" presName="sibTrans" presStyleCnt="0"/>
      <dgm:spPr/>
    </dgm:pt>
    <dgm:pt modelId="{F69AF7BE-1717-4379-AA84-19210AA053C9}" type="pres">
      <dgm:prSet presAssocID="{6D67BDDB-8518-4AB6-B8E5-0BFC1DEF64E2}" presName="compositeNode" presStyleCnt="0">
        <dgm:presLayoutVars>
          <dgm:bulletEnabled val="1"/>
        </dgm:presLayoutVars>
      </dgm:prSet>
      <dgm:spPr/>
    </dgm:pt>
    <dgm:pt modelId="{687EB8E2-B1FA-4A71-AB44-7633479C356D}" type="pres">
      <dgm:prSet presAssocID="{6D67BDDB-8518-4AB6-B8E5-0BFC1DEF64E2}" presName="bgRect" presStyleLbl="bgAccFollowNode1" presStyleIdx="2" presStyleCnt="5"/>
      <dgm:spPr/>
    </dgm:pt>
    <dgm:pt modelId="{0928D382-C74B-449C-AF89-25D8038FD7E1}" type="pres">
      <dgm:prSet presAssocID="{9F6393E4-AB3B-4BA9-B33B-89BC81CF87AC}" presName="sibTransNodeCircle" presStyleLbl="alignNode1" presStyleIdx="4" presStyleCnt="10">
        <dgm:presLayoutVars>
          <dgm:chMax val="0"/>
          <dgm:bulletEnabled/>
        </dgm:presLayoutVars>
      </dgm:prSet>
      <dgm:spPr/>
    </dgm:pt>
    <dgm:pt modelId="{0F5E0905-C7B5-4B1E-B4A7-DC5E6D6182DE}" type="pres">
      <dgm:prSet presAssocID="{6D67BDDB-8518-4AB6-B8E5-0BFC1DEF64E2}" presName="bottomLine" presStyleLbl="alignNode1" presStyleIdx="5" presStyleCnt="10">
        <dgm:presLayoutVars/>
      </dgm:prSet>
      <dgm:spPr/>
    </dgm:pt>
    <dgm:pt modelId="{AA9E34E3-3073-48FE-B201-2293ED4F6775}" type="pres">
      <dgm:prSet presAssocID="{6D67BDDB-8518-4AB6-B8E5-0BFC1DEF64E2}" presName="nodeText" presStyleLbl="bgAccFollowNode1" presStyleIdx="2" presStyleCnt="5">
        <dgm:presLayoutVars>
          <dgm:bulletEnabled val="1"/>
        </dgm:presLayoutVars>
      </dgm:prSet>
      <dgm:spPr/>
    </dgm:pt>
    <dgm:pt modelId="{C2344B87-6193-423D-AD9B-7B69DF4E0660}" type="pres">
      <dgm:prSet presAssocID="{9F6393E4-AB3B-4BA9-B33B-89BC81CF87AC}" presName="sibTrans" presStyleCnt="0"/>
      <dgm:spPr/>
    </dgm:pt>
    <dgm:pt modelId="{86CB7AB0-36D2-4DC1-B546-5D1C28F2CF18}" type="pres">
      <dgm:prSet presAssocID="{34901763-3A6E-4435-8841-F3837AD43C13}" presName="compositeNode" presStyleCnt="0">
        <dgm:presLayoutVars>
          <dgm:bulletEnabled val="1"/>
        </dgm:presLayoutVars>
      </dgm:prSet>
      <dgm:spPr/>
    </dgm:pt>
    <dgm:pt modelId="{1FA27F28-F972-4E43-995E-45428C1022C8}" type="pres">
      <dgm:prSet presAssocID="{34901763-3A6E-4435-8841-F3837AD43C13}" presName="bgRect" presStyleLbl="bgAccFollowNode1" presStyleIdx="3" presStyleCnt="5"/>
      <dgm:spPr/>
    </dgm:pt>
    <dgm:pt modelId="{1838D337-A034-451F-AFC7-F317353B7E07}" type="pres">
      <dgm:prSet presAssocID="{5D322EF3-DF81-40E4-80A5-B17931F0BF8F}" presName="sibTransNodeCircle" presStyleLbl="alignNode1" presStyleIdx="6" presStyleCnt="10">
        <dgm:presLayoutVars>
          <dgm:chMax val="0"/>
          <dgm:bulletEnabled/>
        </dgm:presLayoutVars>
      </dgm:prSet>
      <dgm:spPr/>
    </dgm:pt>
    <dgm:pt modelId="{585D1638-CBED-4EF6-AB1E-D0E1046A3B6B}" type="pres">
      <dgm:prSet presAssocID="{34901763-3A6E-4435-8841-F3837AD43C13}" presName="bottomLine" presStyleLbl="alignNode1" presStyleIdx="7" presStyleCnt="10">
        <dgm:presLayoutVars/>
      </dgm:prSet>
      <dgm:spPr/>
    </dgm:pt>
    <dgm:pt modelId="{5AE09281-DB14-4487-9BBB-854E7E037546}" type="pres">
      <dgm:prSet presAssocID="{34901763-3A6E-4435-8841-F3837AD43C13}" presName="nodeText" presStyleLbl="bgAccFollowNode1" presStyleIdx="3" presStyleCnt="5">
        <dgm:presLayoutVars>
          <dgm:bulletEnabled val="1"/>
        </dgm:presLayoutVars>
      </dgm:prSet>
      <dgm:spPr/>
    </dgm:pt>
    <dgm:pt modelId="{976D555A-3197-4C67-8593-E16137DB8B26}" type="pres">
      <dgm:prSet presAssocID="{5D322EF3-DF81-40E4-80A5-B17931F0BF8F}" presName="sibTrans" presStyleCnt="0"/>
      <dgm:spPr/>
    </dgm:pt>
    <dgm:pt modelId="{504B9770-6FC1-4CB7-9829-607DCF754DF3}" type="pres">
      <dgm:prSet presAssocID="{FEEE4A9B-1CF5-44DC-BA20-3B00B048F36E}" presName="compositeNode" presStyleCnt="0">
        <dgm:presLayoutVars>
          <dgm:bulletEnabled val="1"/>
        </dgm:presLayoutVars>
      </dgm:prSet>
      <dgm:spPr/>
    </dgm:pt>
    <dgm:pt modelId="{A62CBA9E-98E3-4EF8-8762-4848C4DE6731}" type="pres">
      <dgm:prSet presAssocID="{FEEE4A9B-1CF5-44DC-BA20-3B00B048F36E}" presName="bgRect" presStyleLbl="bgAccFollowNode1" presStyleIdx="4" presStyleCnt="5"/>
      <dgm:spPr/>
    </dgm:pt>
    <dgm:pt modelId="{61EF4EF3-CFF1-4BCE-B532-1CBD9EA6B9F9}" type="pres">
      <dgm:prSet presAssocID="{923FBD74-E5A2-47AE-9AEC-86185D952A3C}" presName="sibTransNodeCircle" presStyleLbl="alignNode1" presStyleIdx="8" presStyleCnt="10">
        <dgm:presLayoutVars>
          <dgm:chMax val="0"/>
          <dgm:bulletEnabled/>
        </dgm:presLayoutVars>
      </dgm:prSet>
      <dgm:spPr/>
    </dgm:pt>
    <dgm:pt modelId="{576EFB18-DBB8-4D6A-9B66-2F22026D5A61}" type="pres">
      <dgm:prSet presAssocID="{FEEE4A9B-1CF5-44DC-BA20-3B00B048F36E}" presName="bottomLine" presStyleLbl="alignNode1" presStyleIdx="9" presStyleCnt="10">
        <dgm:presLayoutVars/>
      </dgm:prSet>
      <dgm:spPr/>
    </dgm:pt>
    <dgm:pt modelId="{E0B69264-6799-4DD7-BF71-9684DF5A0D6A}" type="pres">
      <dgm:prSet presAssocID="{FEEE4A9B-1CF5-44DC-BA20-3B00B048F36E}" presName="nodeText" presStyleLbl="bgAccFollowNode1" presStyleIdx="4" presStyleCnt="5">
        <dgm:presLayoutVars>
          <dgm:bulletEnabled val="1"/>
        </dgm:presLayoutVars>
      </dgm:prSet>
      <dgm:spPr/>
    </dgm:pt>
  </dgm:ptLst>
  <dgm:cxnLst>
    <dgm:cxn modelId="{30E1B801-9673-4D10-A4C1-ED2BF1A10BB1}" srcId="{C6BB6B35-7929-41DF-83D3-61F678503824}" destId="{6D67BDDB-8518-4AB6-B8E5-0BFC1DEF64E2}" srcOrd="2" destOrd="0" parTransId="{C4806EB2-A291-4220-8B28-A8014CABD681}" sibTransId="{9F6393E4-AB3B-4BA9-B33B-89BC81CF87AC}"/>
    <dgm:cxn modelId="{3289050A-0A21-4141-B3E1-D0826CBA3753}" type="presOf" srcId="{FEEE4A9B-1CF5-44DC-BA20-3B00B048F36E}" destId="{A62CBA9E-98E3-4EF8-8762-4848C4DE6731}" srcOrd="0" destOrd="0" presId="urn:microsoft.com/office/officeart/2016/7/layout/BasicLinearProcessNumbered"/>
    <dgm:cxn modelId="{BE83DC0E-9889-4A39-87EE-9A8D93E9E3E6}" srcId="{C6BB6B35-7929-41DF-83D3-61F678503824}" destId="{AA50FD62-B480-49D8-A903-30DD63071BCC}" srcOrd="1" destOrd="0" parTransId="{4C3E98E9-C290-4DD9-937D-2B42946A09DF}" sibTransId="{EFAF16F2-E009-43BA-B924-6FC49F8DE0D3}"/>
    <dgm:cxn modelId="{C7318A22-26A6-460D-97CC-B9E208A639B8}" type="presOf" srcId="{711B3479-728A-40FE-BD52-4B22FA3375E6}" destId="{30C64677-4A5F-4BFA-BD21-C92CE4917325}" srcOrd="0" destOrd="0" presId="urn:microsoft.com/office/officeart/2016/7/layout/BasicLinearProcessNumbered"/>
    <dgm:cxn modelId="{D36E8425-4033-4118-ADA3-5C83DF979F77}" type="presOf" srcId="{FC02EFA5-8817-4DE7-8414-04144C10E497}" destId="{8634812F-85FE-4D57-A784-8F89D97326D8}" srcOrd="0" destOrd="0" presId="urn:microsoft.com/office/officeart/2016/7/layout/BasicLinearProcessNumbered"/>
    <dgm:cxn modelId="{04239F25-5D4A-443B-BDE1-C4454F71DEC5}" type="presOf" srcId="{711B3479-728A-40FE-BD52-4B22FA3375E6}" destId="{0BE788EE-E7CB-4AB7-9B9C-F80F0106FA92}" srcOrd="1" destOrd="0" presId="urn:microsoft.com/office/officeart/2016/7/layout/BasicLinearProcessNumbered"/>
    <dgm:cxn modelId="{5EB1B630-6F9D-4466-90D9-E03C0E6C4203}" srcId="{C6BB6B35-7929-41DF-83D3-61F678503824}" destId="{34901763-3A6E-4435-8841-F3837AD43C13}" srcOrd="3" destOrd="0" parTransId="{72BD065D-9017-4170-8532-C5FEB2B5032C}" sibTransId="{5D322EF3-DF81-40E4-80A5-B17931F0BF8F}"/>
    <dgm:cxn modelId="{E909C145-533A-4531-A66E-767C227C1807}" type="presOf" srcId="{34901763-3A6E-4435-8841-F3837AD43C13}" destId="{1FA27F28-F972-4E43-995E-45428C1022C8}" srcOrd="0" destOrd="0" presId="urn:microsoft.com/office/officeart/2016/7/layout/BasicLinearProcessNumbered"/>
    <dgm:cxn modelId="{92133753-BE75-4814-9441-4CA5A2A68BA8}" type="presOf" srcId="{9F6393E4-AB3B-4BA9-B33B-89BC81CF87AC}" destId="{0928D382-C74B-449C-AF89-25D8038FD7E1}" srcOrd="0" destOrd="0" presId="urn:microsoft.com/office/officeart/2016/7/layout/BasicLinearProcessNumbered"/>
    <dgm:cxn modelId="{A9ACB25B-605C-4A80-A76F-FB99294A5B41}" type="presOf" srcId="{C6BB6B35-7929-41DF-83D3-61F678503824}" destId="{CE8B05D9-313C-46C7-BF89-15D9541B7200}" srcOrd="0" destOrd="0" presId="urn:microsoft.com/office/officeart/2016/7/layout/BasicLinearProcessNumbered"/>
    <dgm:cxn modelId="{9A7DA165-7B2F-4967-94B9-223DDD38F65E}" type="presOf" srcId="{FEEE4A9B-1CF5-44DC-BA20-3B00B048F36E}" destId="{E0B69264-6799-4DD7-BF71-9684DF5A0D6A}" srcOrd="1" destOrd="0" presId="urn:microsoft.com/office/officeart/2016/7/layout/BasicLinearProcessNumbered"/>
    <dgm:cxn modelId="{F95C1879-93DE-4A4B-8A5D-24D2E8FD2754}" type="presOf" srcId="{AA50FD62-B480-49D8-A903-30DD63071BCC}" destId="{3098E086-E18A-4E15-92D2-759AB42E80F0}" srcOrd="0" destOrd="0" presId="urn:microsoft.com/office/officeart/2016/7/layout/BasicLinearProcessNumbered"/>
    <dgm:cxn modelId="{9DC7217E-4F07-4F9E-9D42-9DA2A5E97E84}" type="presOf" srcId="{AA50FD62-B480-49D8-A903-30DD63071BCC}" destId="{33185FAF-4468-4E71-A53B-5481A3684FB9}" srcOrd="1" destOrd="0" presId="urn:microsoft.com/office/officeart/2016/7/layout/BasicLinearProcessNumbered"/>
    <dgm:cxn modelId="{F512FB88-9105-4C82-83D4-67C399F1FB13}" srcId="{C6BB6B35-7929-41DF-83D3-61F678503824}" destId="{711B3479-728A-40FE-BD52-4B22FA3375E6}" srcOrd="0" destOrd="0" parTransId="{F244E79F-BD44-4624-AA9D-49E664640012}" sibTransId="{FC02EFA5-8817-4DE7-8414-04144C10E497}"/>
    <dgm:cxn modelId="{7FB68D89-DAD8-45F6-9BA7-AEAB77414E64}" srcId="{C6BB6B35-7929-41DF-83D3-61F678503824}" destId="{FEEE4A9B-1CF5-44DC-BA20-3B00B048F36E}" srcOrd="4" destOrd="0" parTransId="{8187C22A-564A-40E1-8F9E-C874B6986D44}" sibTransId="{923FBD74-E5A2-47AE-9AEC-86185D952A3C}"/>
    <dgm:cxn modelId="{83D6E099-0F33-4873-9FD3-C02A889D9806}" type="presOf" srcId="{5D322EF3-DF81-40E4-80A5-B17931F0BF8F}" destId="{1838D337-A034-451F-AFC7-F317353B7E07}" srcOrd="0" destOrd="0" presId="urn:microsoft.com/office/officeart/2016/7/layout/BasicLinearProcessNumbered"/>
    <dgm:cxn modelId="{A7AA17A8-9486-4ED7-97F7-F55C78515B09}" type="presOf" srcId="{34901763-3A6E-4435-8841-F3837AD43C13}" destId="{5AE09281-DB14-4487-9BBB-854E7E037546}" srcOrd="1" destOrd="0" presId="urn:microsoft.com/office/officeart/2016/7/layout/BasicLinearProcessNumbered"/>
    <dgm:cxn modelId="{8D77A9AA-CFE8-4BEE-B492-53F313B56B6C}" type="presOf" srcId="{6D67BDDB-8518-4AB6-B8E5-0BFC1DEF64E2}" destId="{687EB8E2-B1FA-4A71-AB44-7633479C356D}" srcOrd="0" destOrd="0" presId="urn:microsoft.com/office/officeart/2016/7/layout/BasicLinearProcessNumbered"/>
    <dgm:cxn modelId="{8EADEABB-AB0F-4BE9-B688-63E932D26F43}" type="presOf" srcId="{EFAF16F2-E009-43BA-B924-6FC49F8DE0D3}" destId="{683D06EE-980D-48C0-9D0C-161AA6E71A19}" srcOrd="0" destOrd="0" presId="urn:microsoft.com/office/officeart/2016/7/layout/BasicLinearProcessNumbered"/>
    <dgm:cxn modelId="{D0F4D8C6-D049-4520-9C0D-0C2B2452DD46}" type="presOf" srcId="{6D67BDDB-8518-4AB6-B8E5-0BFC1DEF64E2}" destId="{AA9E34E3-3073-48FE-B201-2293ED4F6775}" srcOrd="1" destOrd="0" presId="urn:microsoft.com/office/officeart/2016/7/layout/BasicLinearProcessNumbered"/>
    <dgm:cxn modelId="{3C1340CE-000A-448A-99D0-8762C902F621}" type="presOf" srcId="{923FBD74-E5A2-47AE-9AEC-86185D952A3C}" destId="{61EF4EF3-CFF1-4BCE-B532-1CBD9EA6B9F9}" srcOrd="0" destOrd="0" presId="urn:microsoft.com/office/officeart/2016/7/layout/BasicLinearProcessNumbered"/>
    <dgm:cxn modelId="{43DD218D-7C88-4FD6-948A-5717FD41728B}" type="presParOf" srcId="{CE8B05D9-313C-46C7-BF89-15D9541B7200}" destId="{17BBEEA2-C725-41D3-BD57-63FDB6354F1E}" srcOrd="0" destOrd="0" presId="urn:microsoft.com/office/officeart/2016/7/layout/BasicLinearProcessNumbered"/>
    <dgm:cxn modelId="{F91F131A-DC39-4257-83F7-DE1067108E24}" type="presParOf" srcId="{17BBEEA2-C725-41D3-BD57-63FDB6354F1E}" destId="{30C64677-4A5F-4BFA-BD21-C92CE4917325}" srcOrd="0" destOrd="0" presId="urn:microsoft.com/office/officeart/2016/7/layout/BasicLinearProcessNumbered"/>
    <dgm:cxn modelId="{0ADFDCB4-78A8-4856-B6D6-4C5AF53138E4}" type="presParOf" srcId="{17BBEEA2-C725-41D3-BD57-63FDB6354F1E}" destId="{8634812F-85FE-4D57-A784-8F89D97326D8}" srcOrd="1" destOrd="0" presId="urn:microsoft.com/office/officeart/2016/7/layout/BasicLinearProcessNumbered"/>
    <dgm:cxn modelId="{F4113FC6-4DB7-482C-859E-B16450453C72}" type="presParOf" srcId="{17BBEEA2-C725-41D3-BD57-63FDB6354F1E}" destId="{41643CDC-16AC-4681-8C18-34355CAB8638}" srcOrd="2" destOrd="0" presId="urn:microsoft.com/office/officeart/2016/7/layout/BasicLinearProcessNumbered"/>
    <dgm:cxn modelId="{BE777C1C-F277-428B-B706-7E5FE0355950}" type="presParOf" srcId="{17BBEEA2-C725-41D3-BD57-63FDB6354F1E}" destId="{0BE788EE-E7CB-4AB7-9B9C-F80F0106FA92}" srcOrd="3" destOrd="0" presId="urn:microsoft.com/office/officeart/2016/7/layout/BasicLinearProcessNumbered"/>
    <dgm:cxn modelId="{ED87DCD9-A155-4AA8-AB57-BDE342340B0F}" type="presParOf" srcId="{CE8B05D9-313C-46C7-BF89-15D9541B7200}" destId="{88F8DDDC-4D2F-4A67-B803-53D8D82768A6}" srcOrd="1" destOrd="0" presId="urn:microsoft.com/office/officeart/2016/7/layout/BasicLinearProcessNumbered"/>
    <dgm:cxn modelId="{4C33D104-B947-4AD3-8A86-D8B1A50BA230}" type="presParOf" srcId="{CE8B05D9-313C-46C7-BF89-15D9541B7200}" destId="{268029E9-8526-446A-B85B-1CC6F2238BBD}" srcOrd="2" destOrd="0" presId="urn:microsoft.com/office/officeart/2016/7/layout/BasicLinearProcessNumbered"/>
    <dgm:cxn modelId="{86ED6CE7-D913-43BF-8B5E-F14A9B92C40C}" type="presParOf" srcId="{268029E9-8526-446A-B85B-1CC6F2238BBD}" destId="{3098E086-E18A-4E15-92D2-759AB42E80F0}" srcOrd="0" destOrd="0" presId="urn:microsoft.com/office/officeart/2016/7/layout/BasicLinearProcessNumbered"/>
    <dgm:cxn modelId="{FC4132F6-86BF-4475-A25C-F6307ADA22EF}" type="presParOf" srcId="{268029E9-8526-446A-B85B-1CC6F2238BBD}" destId="{683D06EE-980D-48C0-9D0C-161AA6E71A19}" srcOrd="1" destOrd="0" presId="urn:microsoft.com/office/officeart/2016/7/layout/BasicLinearProcessNumbered"/>
    <dgm:cxn modelId="{3A6224D3-C236-4FB1-BBE9-01BC042722C1}" type="presParOf" srcId="{268029E9-8526-446A-B85B-1CC6F2238BBD}" destId="{A7ADC74B-CDA0-4934-8A29-CDB094BE6D59}" srcOrd="2" destOrd="0" presId="urn:microsoft.com/office/officeart/2016/7/layout/BasicLinearProcessNumbered"/>
    <dgm:cxn modelId="{1364DF1F-18DF-4D0F-B455-92D9281645B9}" type="presParOf" srcId="{268029E9-8526-446A-B85B-1CC6F2238BBD}" destId="{33185FAF-4468-4E71-A53B-5481A3684FB9}" srcOrd="3" destOrd="0" presId="urn:microsoft.com/office/officeart/2016/7/layout/BasicLinearProcessNumbered"/>
    <dgm:cxn modelId="{5E6B93C2-30C1-4270-9631-3F5A94186241}" type="presParOf" srcId="{CE8B05D9-313C-46C7-BF89-15D9541B7200}" destId="{CE8D0144-DF6C-4DF2-90D8-FFAA530D3A2E}" srcOrd="3" destOrd="0" presId="urn:microsoft.com/office/officeart/2016/7/layout/BasicLinearProcessNumbered"/>
    <dgm:cxn modelId="{79D81F07-A243-4DDA-8A04-0EEA70080DA0}" type="presParOf" srcId="{CE8B05D9-313C-46C7-BF89-15D9541B7200}" destId="{F69AF7BE-1717-4379-AA84-19210AA053C9}" srcOrd="4" destOrd="0" presId="urn:microsoft.com/office/officeart/2016/7/layout/BasicLinearProcessNumbered"/>
    <dgm:cxn modelId="{6735679F-1172-4215-B84C-75D5ABC80A7E}" type="presParOf" srcId="{F69AF7BE-1717-4379-AA84-19210AA053C9}" destId="{687EB8E2-B1FA-4A71-AB44-7633479C356D}" srcOrd="0" destOrd="0" presId="urn:microsoft.com/office/officeart/2016/7/layout/BasicLinearProcessNumbered"/>
    <dgm:cxn modelId="{9A68DE7E-6811-457F-9F0F-F9D1E4BD66AD}" type="presParOf" srcId="{F69AF7BE-1717-4379-AA84-19210AA053C9}" destId="{0928D382-C74B-449C-AF89-25D8038FD7E1}" srcOrd="1" destOrd="0" presId="urn:microsoft.com/office/officeart/2016/7/layout/BasicLinearProcessNumbered"/>
    <dgm:cxn modelId="{BBA67ECA-A839-454B-B4B6-7D5E90680636}" type="presParOf" srcId="{F69AF7BE-1717-4379-AA84-19210AA053C9}" destId="{0F5E0905-C7B5-4B1E-B4A7-DC5E6D6182DE}" srcOrd="2" destOrd="0" presId="urn:microsoft.com/office/officeart/2016/7/layout/BasicLinearProcessNumbered"/>
    <dgm:cxn modelId="{FAC62234-B8B9-48EC-88CC-AEFF71DBA212}" type="presParOf" srcId="{F69AF7BE-1717-4379-AA84-19210AA053C9}" destId="{AA9E34E3-3073-48FE-B201-2293ED4F6775}" srcOrd="3" destOrd="0" presId="urn:microsoft.com/office/officeart/2016/7/layout/BasicLinearProcessNumbered"/>
    <dgm:cxn modelId="{12972227-88A8-44FE-8E59-272A9A11AFC0}" type="presParOf" srcId="{CE8B05D9-313C-46C7-BF89-15D9541B7200}" destId="{C2344B87-6193-423D-AD9B-7B69DF4E0660}" srcOrd="5" destOrd="0" presId="urn:microsoft.com/office/officeart/2016/7/layout/BasicLinearProcessNumbered"/>
    <dgm:cxn modelId="{2A112231-45C1-4770-8C3C-9749D82F0255}" type="presParOf" srcId="{CE8B05D9-313C-46C7-BF89-15D9541B7200}" destId="{86CB7AB0-36D2-4DC1-B546-5D1C28F2CF18}" srcOrd="6" destOrd="0" presId="urn:microsoft.com/office/officeart/2016/7/layout/BasicLinearProcessNumbered"/>
    <dgm:cxn modelId="{557A3F51-6E02-4A22-BC08-193516B07121}" type="presParOf" srcId="{86CB7AB0-36D2-4DC1-B546-5D1C28F2CF18}" destId="{1FA27F28-F972-4E43-995E-45428C1022C8}" srcOrd="0" destOrd="0" presId="urn:microsoft.com/office/officeart/2016/7/layout/BasicLinearProcessNumbered"/>
    <dgm:cxn modelId="{D88993E9-E69C-492C-A0EB-8FF9743AF568}" type="presParOf" srcId="{86CB7AB0-36D2-4DC1-B546-5D1C28F2CF18}" destId="{1838D337-A034-451F-AFC7-F317353B7E07}" srcOrd="1" destOrd="0" presId="urn:microsoft.com/office/officeart/2016/7/layout/BasicLinearProcessNumbered"/>
    <dgm:cxn modelId="{CC854F69-E31A-4C5C-8C64-D9CFA4395BF2}" type="presParOf" srcId="{86CB7AB0-36D2-4DC1-B546-5D1C28F2CF18}" destId="{585D1638-CBED-4EF6-AB1E-D0E1046A3B6B}" srcOrd="2" destOrd="0" presId="urn:microsoft.com/office/officeart/2016/7/layout/BasicLinearProcessNumbered"/>
    <dgm:cxn modelId="{73C20A90-35D2-4E3D-AFA9-7F2DB87E3A43}" type="presParOf" srcId="{86CB7AB0-36D2-4DC1-B546-5D1C28F2CF18}" destId="{5AE09281-DB14-4487-9BBB-854E7E037546}" srcOrd="3" destOrd="0" presId="urn:microsoft.com/office/officeart/2016/7/layout/BasicLinearProcessNumbered"/>
    <dgm:cxn modelId="{D9542189-66A5-487E-A2C9-ADEC0BE9738F}" type="presParOf" srcId="{CE8B05D9-313C-46C7-BF89-15D9541B7200}" destId="{976D555A-3197-4C67-8593-E16137DB8B26}" srcOrd="7" destOrd="0" presId="urn:microsoft.com/office/officeart/2016/7/layout/BasicLinearProcessNumbered"/>
    <dgm:cxn modelId="{C8745734-25B2-4F95-B3B4-1F81E01389D7}" type="presParOf" srcId="{CE8B05D9-313C-46C7-BF89-15D9541B7200}" destId="{504B9770-6FC1-4CB7-9829-607DCF754DF3}" srcOrd="8" destOrd="0" presId="urn:microsoft.com/office/officeart/2016/7/layout/BasicLinearProcessNumbered"/>
    <dgm:cxn modelId="{18B33FD2-4995-46F9-A2F1-59B014DFADC8}" type="presParOf" srcId="{504B9770-6FC1-4CB7-9829-607DCF754DF3}" destId="{A62CBA9E-98E3-4EF8-8762-4848C4DE6731}" srcOrd="0" destOrd="0" presId="urn:microsoft.com/office/officeart/2016/7/layout/BasicLinearProcessNumbered"/>
    <dgm:cxn modelId="{0ABC493D-D72A-459D-9D28-CCE7066052DE}" type="presParOf" srcId="{504B9770-6FC1-4CB7-9829-607DCF754DF3}" destId="{61EF4EF3-CFF1-4BCE-B532-1CBD9EA6B9F9}" srcOrd="1" destOrd="0" presId="urn:microsoft.com/office/officeart/2016/7/layout/BasicLinearProcessNumbered"/>
    <dgm:cxn modelId="{52536902-0FBE-4E08-8EA0-CC2AB9FD4520}" type="presParOf" srcId="{504B9770-6FC1-4CB7-9829-607DCF754DF3}" destId="{576EFB18-DBB8-4D6A-9B66-2F22026D5A61}" srcOrd="2" destOrd="0" presId="urn:microsoft.com/office/officeart/2016/7/layout/BasicLinearProcessNumbered"/>
    <dgm:cxn modelId="{CF978301-1CA4-4D20-BC81-ECC17CE70296}" type="presParOf" srcId="{504B9770-6FC1-4CB7-9829-607DCF754DF3}" destId="{E0B69264-6799-4DD7-BF71-9684DF5A0D6A}"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4F2897-DD23-4674-8C38-B71AC6DC963D}">
      <dsp:nvSpPr>
        <dsp:cNvPr id="0" name=""/>
        <dsp:cNvSpPr/>
      </dsp:nvSpPr>
      <dsp:spPr>
        <a:xfrm>
          <a:off x="47" y="3654"/>
          <a:ext cx="4552441" cy="1094400"/>
        </a:xfrm>
        <a:prstGeom prst="rect">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142240" rIns="248920" bIns="142240" numCol="1" spcCol="1270" anchor="ctr" anchorCtr="0">
          <a:noAutofit/>
        </a:bodyPr>
        <a:lstStyle/>
        <a:p>
          <a:pPr marL="0" lvl="0" indent="0" algn="l" defTabSz="1555750">
            <a:lnSpc>
              <a:spcPct val="90000"/>
            </a:lnSpc>
            <a:spcBef>
              <a:spcPct val="0"/>
            </a:spcBef>
            <a:spcAft>
              <a:spcPct val="35000"/>
            </a:spcAft>
            <a:buNone/>
          </a:pPr>
          <a:r>
            <a:rPr lang="en-US" sz="3500" kern="1200"/>
            <a:t>Strengths</a:t>
          </a:r>
        </a:p>
      </dsp:txBody>
      <dsp:txXfrm>
        <a:off x="47" y="3654"/>
        <a:ext cx="4552441" cy="1094400"/>
      </dsp:txXfrm>
    </dsp:sp>
    <dsp:sp modelId="{E131085F-730F-45D1-89F8-9ADBC0A23AE1}">
      <dsp:nvSpPr>
        <dsp:cNvPr id="0" name=""/>
        <dsp:cNvSpPr/>
      </dsp:nvSpPr>
      <dsp:spPr>
        <a:xfrm>
          <a:off x="47" y="1098054"/>
          <a:ext cx="4552441" cy="1994928"/>
        </a:xfrm>
        <a:prstGeom prst="rect">
          <a:avLst/>
        </a:prstGeom>
        <a:solidFill>
          <a:schemeClr val="accent2">
            <a:tint val="40000"/>
            <a:alpha val="90000"/>
            <a:hueOff val="0"/>
            <a:satOff val="0"/>
            <a:lumOff val="0"/>
            <a:alphaOff val="0"/>
          </a:schemeClr>
        </a:solidFill>
        <a:ln w="1587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a:t>High Income</a:t>
          </a:r>
        </a:p>
        <a:p>
          <a:pPr marL="228600" lvl="1" indent="-228600" algn="l" defTabSz="1066800">
            <a:lnSpc>
              <a:spcPct val="90000"/>
            </a:lnSpc>
            <a:spcBef>
              <a:spcPct val="0"/>
            </a:spcBef>
            <a:spcAft>
              <a:spcPct val="15000"/>
            </a:spcAft>
            <a:buChar char="•"/>
          </a:pPr>
          <a:r>
            <a:rPr lang="en-US" sz="2400" kern="1200"/>
            <a:t>Growing Tourism Industry</a:t>
          </a:r>
        </a:p>
        <a:p>
          <a:pPr marL="228600" lvl="1" indent="-228600" algn="l" defTabSz="1066800">
            <a:lnSpc>
              <a:spcPct val="90000"/>
            </a:lnSpc>
            <a:spcBef>
              <a:spcPct val="0"/>
            </a:spcBef>
            <a:spcAft>
              <a:spcPct val="15000"/>
            </a:spcAft>
            <a:buChar char="•"/>
          </a:pPr>
          <a:r>
            <a:rPr lang="en-US" sz="2400" kern="1200"/>
            <a:t>Continued Growth</a:t>
          </a:r>
        </a:p>
        <a:p>
          <a:pPr marL="228600" lvl="1" indent="-228600" algn="l" defTabSz="1066800">
            <a:lnSpc>
              <a:spcPct val="90000"/>
            </a:lnSpc>
            <a:spcBef>
              <a:spcPct val="0"/>
            </a:spcBef>
            <a:spcAft>
              <a:spcPct val="15000"/>
            </a:spcAft>
            <a:buChar char="•"/>
          </a:pPr>
          <a:r>
            <a:rPr lang="en-US" sz="2400" kern="1200"/>
            <a:t>Safety and Speed</a:t>
          </a:r>
        </a:p>
      </dsp:txBody>
      <dsp:txXfrm>
        <a:off x="47" y="1098054"/>
        <a:ext cx="4552441" cy="1994928"/>
      </dsp:txXfrm>
    </dsp:sp>
    <dsp:sp modelId="{70853462-414E-4A68-9321-B293A2C570D5}">
      <dsp:nvSpPr>
        <dsp:cNvPr id="0" name=""/>
        <dsp:cNvSpPr/>
      </dsp:nvSpPr>
      <dsp:spPr>
        <a:xfrm>
          <a:off x="5189830" y="3654"/>
          <a:ext cx="4552441" cy="1094400"/>
        </a:xfrm>
        <a:prstGeom prst="rect">
          <a:avLst/>
        </a:prstGeom>
        <a:solidFill>
          <a:schemeClr val="accent2">
            <a:hueOff val="-3593961"/>
            <a:satOff val="24722"/>
            <a:lumOff val="2744"/>
            <a:alphaOff val="0"/>
          </a:schemeClr>
        </a:solidFill>
        <a:ln w="15875" cap="rnd" cmpd="sng" algn="ctr">
          <a:solidFill>
            <a:schemeClr val="accent2">
              <a:hueOff val="-3593961"/>
              <a:satOff val="24722"/>
              <a:lumOff val="274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142240" rIns="248920" bIns="142240" numCol="1" spcCol="1270" anchor="ctr" anchorCtr="0">
          <a:noAutofit/>
        </a:bodyPr>
        <a:lstStyle/>
        <a:p>
          <a:pPr marL="0" lvl="0" indent="0" algn="l" defTabSz="1555750">
            <a:lnSpc>
              <a:spcPct val="90000"/>
            </a:lnSpc>
            <a:spcBef>
              <a:spcPct val="0"/>
            </a:spcBef>
            <a:spcAft>
              <a:spcPct val="35000"/>
            </a:spcAft>
            <a:buNone/>
          </a:pPr>
          <a:r>
            <a:rPr lang="en-US" sz="3500" kern="1200"/>
            <a:t>Weaknesses</a:t>
          </a:r>
        </a:p>
      </dsp:txBody>
      <dsp:txXfrm>
        <a:off x="5189830" y="3654"/>
        <a:ext cx="4552441" cy="1094400"/>
      </dsp:txXfrm>
    </dsp:sp>
    <dsp:sp modelId="{490B0EE9-D63F-4D79-AFAD-2989B5ACBAFC}">
      <dsp:nvSpPr>
        <dsp:cNvPr id="0" name=""/>
        <dsp:cNvSpPr/>
      </dsp:nvSpPr>
      <dsp:spPr>
        <a:xfrm>
          <a:off x="5189830" y="1098054"/>
          <a:ext cx="4552441" cy="1994928"/>
        </a:xfrm>
        <a:prstGeom prst="rect">
          <a:avLst/>
        </a:prstGeom>
        <a:solidFill>
          <a:schemeClr val="accent2">
            <a:tint val="40000"/>
            <a:alpha val="90000"/>
            <a:hueOff val="-4524440"/>
            <a:satOff val="25974"/>
            <a:lumOff val="1714"/>
            <a:alphaOff val="0"/>
          </a:schemeClr>
        </a:solidFill>
        <a:ln w="15875" cap="rnd" cmpd="sng" algn="ctr">
          <a:solidFill>
            <a:schemeClr val="accent2">
              <a:tint val="40000"/>
              <a:alpha val="90000"/>
              <a:hueOff val="-4524440"/>
              <a:satOff val="25974"/>
              <a:lumOff val="171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100000"/>
            </a:lnSpc>
            <a:spcBef>
              <a:spcPct val="0"/>
            </a:spcBef>
            <a:spcAft>
              <a:spcPct val="15000"/>
            </a:spcAft>
            <a:buChar char="•"/>
          </a:pPr>
          <a:r>
            <a:rPr lang="en-US" sz="2400" kern="1200"/>
            <a:t>Slow Rate of Infrastructure</a:t>
          </a:r>
        </a:p>
        <a:p>
          <a:pPr marL="228600" lvl="1" indent="-228600" algn="l" defTabSz="1066800">
            <a:lnSpc>
              <a:spcPct val="100000"/>
            </a:lnSpc>
            <a:spcBef>
              <a:spcPct val="0"/>
            </a:spcBef>
            <a:spcAft>
              <a:spcPct val="15000"/>
            </a:spcAft>
            <a:buChar char="•"/>
          </a:pPr>
          <a:r>
            <a:rPr lang="en-US" sz="2400" kern="1200"/>
            <a:t>High Spoilage Rate</a:t>
          </a:r>
        </a:p>
        <a:p>
          <a:pPr marL="228600" lvl="1" indent="-228600" algn="l" defTabSz="1066800">
            <a:lnSpc>
              <a:spcPct val="100000"/>
            </a:lnSpc>
            <a:spcBef>
              <a:spcPct val="0"/>
            </a:spcBef>
            <a:spcAft>
              <a:spcPct val="15000"/>
            </a:spcAft>
            <a:buChar char="•"/>
          </a:pPr>
          <a:r>
            <a:rPr lang="en-US" sz="2400" kern="1200"/>
            <a:t>Huge Investments</a:t>
          </a:r>
        </a:p>
        <a:p>
          <a:pPr marL="228600" lvl="1" indent="-228600" algn="l" defTabSz="1066800">
            <a:lnSpc>
              <a:spcPct val="100000"/>
            </a:lnSpc>
            <a:spcBef>
              <a:spcPct val="0"/>
            </a:spcBef>
            <a:spcAft>
              <a:spcPct val="15000"/>
            </a:spcAft>
            <a:buChar char="•"/>
          </a:pPr>
          <a:r>
            <a:rPr lang="en-US" sz="2400" kern="1200"/>
            <a:t>Competitive Market</a:t>
          </a:r>
        </a:p>
      </dsp:txBody>
      <dsp:txXfrm>
        <a:off x="5189830" y="1098054"/>
        <a:ext cx="4552441" cy="19949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C64677-4A5F-4BFA-BD21-C92CE4917325}">
      <dsp:nvSpPr>
        <dsp:cNvPr id="0" name=""/>
        <dsp:cNvSpPr/>
      </dsp:nvSpPr>
      <dsp:spPr>
        <a:xfrm>
          <a:off x="3329" y="286289"/>
          <a:ext cx="1802899" cy="2524059"/>
        </a:xfrm>
        <a:prstGeom prst="rect">
          <a:avLst/>
        </a:prstGeom>
        <a:solidFill>
          <a:schemeClr val="accent2">
            <a:tint val="40000"/>
            <a:alpha val="90000"/>
            <a:hueOff val="0"/>
            <a:satOff val="0"/>
            <a:lumOff val="0"/>
            <a:alphaOff val="0"/>
          </a:schemeClr>
        </a:solidFill>
        <a:ln w="1587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0561" tIns="330200" rIns="140561" bIns="330200" numCol="1" spcCol="1270" anchor="t" anchorCtr="0">
          <a:noAutofit/>
        </a:bodyPr>
        <a:lstStyle/>
        <a:p>
          <a:pPr marL="0" lvl="0" indent="0" algn="l" defTabSz="577850">
            <a:lnSpc>
              <a:spcPct val="90000"/>
            </a:lnSpc>
            <a:spcBef>
              <a:spcPct val="0"/>
            </a:spcBef>
            <a:spcAft>
              <a:spcPct val="35000"/>
            </a:spcAft>
            <a:buNone/>
          </a:pPr>
          <a:r>
            <a:rPr lang="en-US" sz="1300" kern="1200"/>
            <a:t>Create incentives for the age population of 53 and older</a:t>
          </a:r>
        </a:p>
      </dsp:txBody>
      <dsp:txXfrm>
        <a:off x="3329" y="1245431"/>
        <a:ext cx="1802899" cy="1514435"/>
      </dsp:txXfrm>
    </dsp:sp>
    <dsp:sp modelId="{8634812F-85FE-4D57-A784-8F89D97326D8}">
      <dsp:nvSpPr>
        <dsp:cNvPr id="0" name=""/>
        <dsp:cNvSpPr/>
      </dsp:nvSpPr>
      <dsp:spPr>
        <a:xfrm>
          <a:off x="526170" y="538695"/>
          <a:ext cx="757217" cy="757217"/>
        </a:xfrm>
        <a:prstGeom prst="ellipse">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036" tIns="12700" rIns="59036" bIns="12700" numCol="1" spcCol="1270" anchor="ctr" anchorCtr="0">
          <a:noAutofit/>
        </a:bodyPr>
        <a:lstStyle/>
        <a:p>
          <a:pPr marL="0" lvl="0" indent="0" algn="ctr" defTabSz="1600200">
            <a:lnSpc>
              <a:spcPct val="90000"/>
            </a:lnSpc>
            <a:spcBef>
              <a:spcPct val="0"/>
            </a:spcBef>
            <a:spcAft>
              <a:spcPct val="35000"/>
            </a:spcAft>
            <a:buNone/>
          </a:pPr>
          <a:r>
            <a:rPr lang="en-US" sz="3600" kern="1200"/>
            <a:t>1</a:t>
          </a:r>
        </a:p>
      </dsp:txBody>
      <dsp:txXfrm>
        <a:off x="637062" y="649587"/>
        <a:ext cx="535433" cy="535433"/>
      </dsp:txXfrm>
    </dsp:sp>
    <dsp:sp modelId="{41643CDC-16AC-4681-8C18-34355CAB8638}">
      <dsp:nvSpPr>
        <dsp:cNvPr id="0" name=""/>
        <dsp:cNvSpPr/>
      </dsp:nvSpPr>
      <dsp:spPr>
        <a:xfrm>
          <a:off x="3329" y="2810276"/>
          <a:ext cx="1802899" cy="72"/>
        </a:xfrm>
        <a:prstGeom prst="rect">
          <a:avLst/>
        </a:prstGeom>
        <a:solidFill>
          <a:schemeClr val="accent3">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98E086-E18A-4E15-92D2-759AB42E80F0}">
      <dsp:nvSpPr>
        <dsp:cNvPr id="0" name=""/>
        <dsp:cNvSpPr/>
      </dsp:nvSpPr>
      <dsp:spPr>
        <a:xfrm>
          <a:off x="1986519" y="286289"/>
          <a:ext cx="1802899" cy="2524059"/>
        </a:xfrm>
        <a:prstGeom prst="rect">
          <a:avLst/>
        </a:prstGeom>
        <a:solidFill>
          <a:schemeClr val="accent3">
            <a:tint val="40000"/>
            <a:alpha val="90000"/>
            <a:hueOff val="0"/>
            <a:satOff val="0"/>
            <a:lumOff val="0"/>
            <a:alphaOff val="0"/>
          </a:schemeClr>
        </a:solidFill>
        <a:ln w="15875"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0561" tIns="330200" rIns="140561" bIns="330200" numCol="1" spcCol="1270" anchor="t" anchorCtr="0">
          <a:noAutofit/>
        </a:bodyPr>
        <a:lstStyle/>
        <a:p>
          <a:pPr marL="0" lvl="0" indent="0" algn="l" defTabSz="577850">
            <a:lnSpc>
              <a:spcPct val="90000"/>
            </a:lnSpc>
            <a:spcBef>
              <a:spcPct val="0"/>
            </a:spcBef>
            <a:spcAft>
              <a:spcPct val="35000"/>
            </a:spcAft>
            <a:buNone/>
          </a:pPr>
          <a:r>
            <a:rPr lang="en-US" sz="1300" kern="1200"/>
            <a:t>Critical Times to consider - 3 AM and 2 PM </a:t>
          </a:r>
        </a:p>
      </dsp:txBody>
      <dsp:txXfrm>
        <a:off x="1986519" y="1245431"/>
        <a:ext cx="1802899" cy="1514435"/>
      </dsp:txXfrm>
    </dsp:sp>
    <dsp:sp modelId="{683D06EE-980D-48C0-9D0C-161AA6E71A19}">
      <dsp:nvSpPr>
        <dsp:cNvPr id="0" name=""/>
        <dsp:cNvSpPr/>
      </dsp:nvSpPr>
      <dsp:spPr>
        <a:xfrm>
          <a:off x="2509360" y="538695"/>
          <a:ext cx="757217" cy="757217"/>
        </a:xfrm>
        <a:prstGeom prst="ellipse">
          <a:avLst/>
        </a:prstGeom>
        <a:solidFill>
          <a:schemeClr val="accent4">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036" tIns="12700" rIns="59036" bIns="12700" numCol="1" spcCol="1270" anchor="ctr" anchorCtr="0">
          <a:noAutofit/>
        </a:bodyPr>
        <a:lstStyle/>
        <a:p>
          <a:pPr marL="0" lvl="0" indent="0" algn="ctr" defTabSz="1600200">
            <a:lnSpc>
              <a:spcPct val="90000"/>
            </a:lnSpc>
            <a:spcBef>
              <a:spcPct val="0"/>
            </a:spcBef>
            <a:spcAft>
              <a:spcPct val="35000"/>
            </a:spcAft>
            <a:buNone/>
          </a:pPr>
          <a:r>
            <a:rPr lang="en-US" sz="3600" kern="1200"/>
            <a:t>2</a:t>
          </a:r>
        </a:p>
      </dsp:txBody>
      <dsp:txXfrm>
        <a:off x="2620252" y="649587"/>
        <a:ext cx="535433" cy="535433"/>
      </dsp:txXfrm>
    </dsp:sp>
    <dsp:sp modelId="{A7ADC74B-CDA0-4934-8A29-CDB094BE6D59}">
      <dsp:nvSpPr>
        <dsp:cNvPr id="0" name=""/>
        <dsp:cNvSpPr/>
      </dsp:nvSpPr>
      <dsp:spPr>
        <a:xfrm>
          <a:off x="1986519" y="2810276"/>
          <a:ext cx="1802899" cy="72"/>
        </a:xfrm>
        <a:prstGeom prst="rect">
          <a:avLst/>
        </a:prstGeom>
        <a:solidFill>
          <a:schemeClr val="accent5">
            <a:hueOff val="0"/>
            <a:satOff val="0"/>
            <a:lumOff val="0"/>
            <a:alphaOff val="0"/>
          </a:schemeClr>
        </a:solidFill>
        <a:ln w="1587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7EB8E2-B1FA-4A71-AB44-7633479C356D}">
      <dsp:nvSpPr>
        <dsp:cNvPr id="0" name=""/>
        <dsp:cNvSpPr/>
      </dsp:nvSpPr>
      <dsp:spPr>
        <a:xfrm>
          <a:off x="3969709" y="286289"/>
          <a:ext cx="1802899" cy="2524059"/>
        </a:xfrm>
        <a:prstGeom prst="rect">
          <a:avLst/>
        </a:prstGeom>
        <a:solidFill>
          <a:schemeClr val="accent4">
            <a:tint val="40000"/>
            <a:alpha val="90000"/>
            <a:hueOff val="0"/>
            <a:satOff val="0"/>
            <a:lumOff val="0"/>
            <a:alphaOff val="0"/>
          </a:schemeClr>
        </a:solidFill>
        <a:ln w="15875"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0561" tIns="330200" rIns="140561" bIns="330200" numCol="1" spcCol="1270" anchor="t" anchorCtr="0">
          <a:noAutofit/>
        </a:bodyPr>
        <a:lstStyle/>
        <a:p>
          <a:pPr marL="0" lvl="0" indent="0" algn="l" defTabSz="577850">
            <a:lnSpc>
              <a:spcPct val="90000"/>
            </a:lnSpc>
            <a:spcBef>
              <a:spcPct val="0"/>
            </a:spcBef>
            <a:spcAft>
              <a:spcPct val="35000"/>
            </a:spcAft>
            <a:buNone/>
          </a:pPr>
          <a:r>
            <a:rPr lang="en-US" sz="1300" kern="1200"/>
            <a:t>Make subsequent flight experiences better for customers</a:t>
          </a:r>
        </a:p>
      </dsp:txBody>
      <dsp:txXfrm>
        <a:off x="3969709" y="1245431"/>
        <a:ext cx="1802899" cy="1514435"/>
      </dsp:txXfrm>
    </dsp:sp>
    <dsp:sp modelId="{0928D382-C74B-449C-AF89-25D8038FD7E1}">
      <dsp:nvSpPr>
        <dsp:cNvPr id="0" name=""/>
        <dsp:cNvSpPr/>
      </dsp:nvSpPr>
      <dsp:spPr>
        <a:xfrm>
          <a:off x="4492550" y="538695"/>
          <a:ext cx="757217" cy="757217"/>
        </a:xfrm>
        <a:prstGeom prst="ellipse">
          <a:avLst/>
        </a:prstGeom>
        <a:solidFill>
          <a:schemeClr val="accent6">
            <a:hueOff val="0"/>
            <a:satOff val="0"/>
            <a:lumOff val="0"/>
            <a:alphaOff val="0"/>
          </a:schemeClr>
        </a:solidFill>
        <a:ln w="1587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036" tIns="12700" rIns="59036" bIns="12700" numCol="1" spcCol="1270" anchor="ctr" anchorCtr="0">
          <a:noAutofit/>
        </a:bodyPr>
        <a:lstStyle/>
        <a:p>
          <a:pPr marL="0" lvl="0" indent="0" algn="ctr" defTabSz="1600200">
            <a:lnSpc>
              <a:spcPct val="90000"/>
            </a:lnSpc>
            <a:spcBef>
              <a:spcPct val="0"/>
            </a:spcBef>
            <a:spcAft>
              <a:spcPct val="35000"/>
            </a:spcAft>
            <a:buNone/>
          </a:pPr>
          <a:r>
            <a:rPr lang="en-US" sz="3600" kern="1200"/>
            <a:t>3</a:t>
          </a:r>
        </a:p>
      </dsp:txBody>
      <dsp:txXfrm>
        <a:off x="4603442" y="649587"/>
        <a:ext cx="535433" cy="535433"/>
      </dsp:txXfrm>
    </dsp:sp>
    <dsp:sp modelId="{0F5E0905-C7B5-4B1E-B4A7-DC5E6D6182DE}">
      <dsp:nvSpPr>
        <dsp:cNvPr id="0" name=""/>
        <dsp:cNvSpPr/>
      </dsp:nvSpPr>
      <dsp:spPr>
        <a:xfrm>
          <a:off x="3969709" y="2810276"/>
          <a:ext cx="1802899" cy="72"/>
        </a:xfrm>
        <a:prstGeom prst="rect">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A27F28-F972-4E43-995E-45428C1022C8}">
      <dsp:nvSpPr>
        <dsp:cNvPr id="0" name=""/>
        <dsp:cNvSpPr/>
      </dsp:nvSpPr>
      <dsp:spPr>
        <a:xfrm>
          <a:off x="5952899" y="286289"/>
          <a:ext cx="1802899" cy="2524059"/>
        </a:xfrm>
        <a:prstGeom prst="rect">
          <a:avLst/>
        </a:prstGeom>
        <a:solidFill>
          <a:schemeClr val="accent5">
            <a:tint val="40000"/>
            <a:alpha val="90000"/>
            <a:hueOff val="0"/>
            <a:satOff val="0"/>
            <a:lumOff val="0"/>
            <a:alphaOff val="0"/>
          </a:schemeClr>
        </a:solidFill>
        <a:ln w="15875"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0561" tIns="330200" rIns="140561" bIns="330200" numCol="1" spcCol="1270" anchor="t" anchorCtr="0">
          <a:noAutofit/>
        </a:bodyPr>
        <a:lstStyle/>
        <a:p>
          <a:pPr marL="0" lvl="0" indent="0" algn="l" defTabSz="577850">
            <a:lnSpc>
              <a:spcPct val="90000"/>
            </a:lnSpc>
            <a:spcBef>
              <a:spcPct val="0"/>
            </a:spcBef>
            <a:spcAft>
              <a:spcPct val="35000"/>
            </a:spcAft>
            <a:buNone/>
          </a:pPr>
          <a:r>
            <a:rPr lang="en-US" sz="1300" kern="1200"/>
            <a:t>Find a way to identify personal airline travelers and provide additional benefits</a:t>
          </a:r>
        </a:p>
      </dsp:txBody>
      <dsp:txXfrm>
        <a:off x="5952899" y="1245431"/>
        <a:ext cx="1802899" cy="1514435"/>
      </dsp:txXfrm>
    </dsp:sp>
    <dsp:sp modelId="{1838D337-A034-451F-AFC7-F317353B7E07}">
      <dsp:nvSpPr>
        <dsp:cNvPr id="0" name=""/>
        <dsp:cNvSpPr/>
      </dsp:nvSpPr>
      <dsp:spPr>
        <a:xfrm>
          <a:off x="6475740" y="538695"/>
          <a:ext cx="757217" cy="757217"/>
        </a:xfrm>
        <a:prstGeom prst="ellipse">
          <a:avLst/>
        </a:prstGeom>
        <a:solidFill>
          <a:schemeClr val="accent3">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036" tIns="12700" rIns="59036" bIns="12700" numCol="1" spcCol="1270" anchor="ctr" anchorCtr="0">
          <a:noAutofit/>
        </a:bodyPr>
        <a:lstStyle/>
        <a:p>
          <a:pPr marL="0" lvl="0" indent="0" algn="ctr" defTabSz="1600200">
            <a:lnSpc>
              <a:spcPct val="90000"/>
            </a:lnSpc>
            <a:spcBef>
              <a:spcPct val="0"/>
            </a:spcBef>
            <a:spcAft>
              <a:spcPct val="35000"/>
            </a:spcAft>
            <a:buNone/>
          </a:pPr>
          <a:r>
            <a:rPr lang="en-US" sz="3600" kern="1200"/>
            <a:t>4</a:t>
          </a:r>
        </a:p>
      </dsp:txBody>
      <dsp:txXfrm>
        <a:off x="6586632" y="649587"/>
        <a:ext cx="535433" cy="535433"/>
      </dsp:txXfrm>
    </dsp:sp>
    <dsp:sp modelId="{585D1638-CBED-4EF6-AB1E-D0E1046A3B6B}">
      <dsp:nvSpPr>
        <dsp:cNvPr id="0" name=""/>
        <dsp:cNvSpPr/>
      </dsp:nvSpPr>
      <dsp:spPr>
        <a:xfrm>
          <a:off x="5952899" y="2810276"/>
          <a:ext cx="1802899" cy="72"/>
        </a:xfrm>
        <a:prstGeom prst="rect">
          <a:avLst/>
        </a:prstGeom>
        <a:solidFill>
          <a:schemeClr val="accent4">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2CBA9E-98E3-4EF8-8762-4848C4DE6731}">
      <dsp:nvSpPr>
        <dsp:cNvPr id="0" name=""/>
        <dsp:cNvSpPr/>
      </dsp:nvSpPr>
      <dsp:spPr>
        <a:xfrm>
          <a:off x="7936089" y="286289"/>
          <a:ext cx="1802899" cy="2524059"/>
        </a:xfrm>
        <a:prstGeom prst="rect">
          <a:avLst/>
        </a:prstGeom>
        <a:solidFill>
          <a:schemeClr val="accent6">
            <a:tint val="40000"/>
            <a:alpha val="90000"/>
            <a:hueOff val="0"/>
            <a:satOff val="0"/>
            <a:lumOff val="0"/>
            <a:alphaOff val="0"/>
          </a:schemeClr>
        </a:solidFill>
        <a:ln w="15875" cap="rnd"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0561" tIns="330200" rIns="140561" bIns="330200" numCol="1" spcCol="1270" anchor="t" anchorCtr="0">
          <a:noAutofit/>
        </a:bodyPr>
        <a:lstStyle/>
        <a:p>
          <a:pPr marL="0" lvl="0" indent="0" algn="l" defTabSz="577850">
            <a:lnSpc>
              <a:spcPct val="90000"/>
            </a:lnSpc>
            <a:spcBef>
              <a:spcPct val="0"/>
            </a:spcBef>
            <a:spcAft>
              <a:spcPct val="35000"/>
            </a:spcAft>
            <a:buNone/>
          </a:pPr>
          <a:r>
            <a:rPr lang="en-US" sz="1300" kern="1200"/>
            <a:t>Avoid Arrival Delays</a:t>
          </a:r>
        </a:p>
      </dsp:txBody>
      <dsp:txXfrm>
        <a:off x="7936089" y="1245431"/>
        <a:ext cx="1802899" cy="1514435"/>
      </dsp:txXfrm>
    </dsp:sp>
    <dsp:sp modelId="{61EF4EF3-CFF1-4BCE-B532-1CBD9EA6B9F9}">
      <dsp:nvSpPr>
        <dsp:cNvPr id="0" name=""/>
        <dsp:cNvSpPr/>
      </dsp:nvSpPr>
      <dsp:spPr>
        <a:xfrm>
          <a:off x="8458930" y="538695"/>
          <a:ext cx="757217" cy="757217"/>
        </a:xfrm>
        <a:prstGeom prst="ellipse">
          <a:avLst/>
        </a:prstGeom>
        <a:solidFill>
          <a:schemeClr val="accent5">
            <a:hueOff val="0"/>
            <a:satOff val="0"/>
            <a:lumOff val="0"/>
            <a:alphaOff val="0"/>
          </a:schemeClr>
        </a:solidFill>
        <a:ln w="1587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036" tIns="12700" rIns="59036" bIns="12700" numCol="1" spcCol="1270" anchor="ctr" anchorCtr="0">
          <a:noAutofit/>
        </a:bodyPr>
        <a:lstStyle/>
        <a:p>
          <a:pPr marL="0" lvl="0" indent="0" algn="ctr" defTabSz="1600200">
            <a:lnSpc>
              <a:spcPct val="90000"/>
            </a:lnSpc>
            <a:spcBef>
              <a:spcPct val="0"/>
            </a:spcBef>
            <a:spcAft>
              <a:spcPct val="35000"/>
            </a:spcAft>
            <a:buNone/>
          </a:pPr>
          <a:r>
            <a:rPr lang="en-US" sz="3600" kern="1200"/>
            <a:t>5</a:t>
          </a:r>
        </a:p>
      </dsp:txBody>
      <dsp:txXfrm>
        <a:off x="8569822" y="649587"/>
        <a:ext cx="535433" cy="535433"/>
      </dsp:txXfrm>
    </dsp:sp>
    <dsp:sp modelId="{576EFB18-DBB8-4D6A-9B66-2F22026D5A61}">
      <dsp:nvSpPr>
        <dsp:cNvPr id="0" name=""/>
        <dsp:cNvSpPr/>
      </dsp:nvSpPr>
      <dsp:spPr>
        <a:xfrm>
          <a:off x="7936089" y="2810276"/>
          <a:ext cx="1802899" cy="72"/>
        </a:xfrm>
        <a:prstGeom prst="rect">
          <a:avLst/>
        </a:prstGeom>
        <a:solidFill>
          <a:schemeClr val="accent6">
            <a:hueOff val="0"/>
            <a:satOff val="0"/>
            <a:lumOff val="0"/>
            <a:alphaOff val="0"/>
          </a:schemeClr>
        </a:solidFill>
        <a:ln w="1587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63E190-7E86-4B8B-A145-6F43D042F2FE}" type="datetimeFigureOut">
              <a:rPr lang="en-US"/>
              <a:t>12/14/20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2FCA35-37BC-4BC1-9C35-00F237BCE219}" type="slidenum">
              <a:rPr lang="en-US"/>
              <a:t>‹#›</a:t>
            </a:fld>
            <a:endParaRPr lang="en-US"/>
          </a:p>
        </p:txBody>
      </p:sp>
    </p:spTree>
    <p:extLst>
      <p:ext uri="{BB962C8B-B14F-4D97-AF65-F5344CB8AC3E}">
        <p14:creationId xmlns:p14="http://schemas.microsoft.com/office/powerpoint/2010/main" val="3848051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cannot confirm nor deny Q1 – Q3</a:t>
            </a:r>
          </a:p>
          <a:p>
            <a:r>
              <a:rPr lang="en-US"/>
              <a:t>#1 </a:t>
            </a:r>
            <a:r>
              <a:rPr lang="en-US" sz="1800" b="0" i="0">
                <a:solidFill>
                  <a:srgbClr val="000000"/>
                </a:solidFill>
                <a:effectLst/>
                <a:latin typeface="Calibri" panose="020F0502020204030204" pitchFamily="34" charset="0"/>
              </a:rPr>
              <a:t>Based on Satisfaction, which airlines are performing well, and which are performing poorly?  </a:t>
            </a:r>
          </a:p>
          <a:p>
            <a:pPr marL="285750" indent="-285750">
              <a:buFont typeface="Arial" panose="020B0604020202020204" pitchFamily="34" charset="0"/>
              <a:buChar char="•"/>
            </a:pPr>
            <a:r>
              <a:rPr lang="en-US" sz="1800" b="0" i="0">
                <a:solidFill>
                  <a:srgbClr val="000000"/>
                </a:solidFill>
                <a:effectLst/>
                <a:latin typeface="Calibri" panose="020F0502020204030204" pitchFamily="34" charset="0"/>
              </a:rPr>
              <a:t>All airlines average scores were within 0.24 of each other; therefore, no significant recommendations could be generated from this question.  </a:t>
            </a:r>
            <a:endParaRPr lang="en-US"/>
          </a:p>
          <a:p>
            <a:endParaRPr lang="en-US"/>
          </a:p>
          <a:p>
            <a:r>
              <a:rPr lang="en-US"/>
              <a:t>#2 </a:t>
            </a:r>
            <a:r>
              <a:rPr lang="en-US" sz="1800" b="0" i="0">
                <a:solidFill>
                  <a:srgbClr val="000000"/>
                </a:solidFill>
                <a:effectLst/>
                <a:latin typeface="Calibri" panose="020F0502020204030204" pitchFamily="34" charset="0"/>
              </a:rPr>
              <a:t>How does Airline Class affect customer satisfaction based on age group? </a:t>
            </a:r>
            <a:r>
              <a:rPr lang="en-US"/>
              <a:t> </a:t>
            </a:r>
          </a:p>
          <a:p>
            <a:pPr marL="285750" indent="-285750">
              <a:buFont typeface="Arial" panose="020B0604020202020204" pitchFamily="34" charset="0"/>
              <a:buChar char="•"/>
            </a:pPr>
            <a:r>
              <a:rPr lang="en-US" sz="1800" b="0" i="0">
                <a:effectLst/>
                <a:latin typeface="Calibri" panose="020F0502020204030204" pitchFamily="34" charset="0"/>
              </a:rPr>
              <a:t>It was determined that Class and Age together did not significantly affected the satisfaction scores for Southeast Airlines. However, separately class groups economy and economy plus along with age did prove to be significant. </a:t>
            </a:r>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#3 </a:t>
            </a:r>
            <a:r>
              <a:rPr lang="en-US" sz="1800" b="0" i="0">
                <a:solidFill>
                  <a:srgbClr val="000000"/>
                </a:solidFill>
                <a:effectLst/>
                <a:latin typeface="Calibri" panose="020F0502020204030204" pitchFamily="34" charset="0"/>
              </a:rPr>
              <a:t>Could eating and drinking at the airport before a flight affect the satisfaction? </a:t>
            </a:r>
            <a:endParaRPr lang="en-US"/>
          </a:p>
          <a:p>
            <a:pPr marL="285750" indent="-285750">
              <a:buFont typeface="Arial" panose="020B0604020202020204" pitchFamily="34" charset="0"/>
              <a:buChar char="•"/>
            </a:pPr>
            <a:r>
              <a:rPr lang="en-US" sz="1800" b="0" i="0">
                <a:solidFill>
                  <a:srgbClr val="000000"/>
                </a:solidFill>
                <a:effectLst/>
                <a:latin typeface="Calibri" panose="020F0502020204030204" pitchFamily="34" charset="0"/>
              </a:rPr>
              <a:t>The data showed that eating and drinking at the Airport was slightly significant (P-value- 0.013149)</a:t>
            </a:r>
            <a:endParaRPr lang="en-US"/>
          </a:p>
        </p:txBody>
      </p:sp>
      <p:sp>
        <p:nvSpPr>
          <p:cNvPr id="4" name="Slide Number Placeholder 3"/>
          <p:cNvSpPr>
            <a:spLocks noGrp="1"/>
          </p:cNvSpPr>
          <p:nvPr>
            <p:ph type="sldNum" sz="quarter" idx="5"/>
          </p:nvPr>
        </p:nvSpPr>
        <p:spPr/>
        <p:txBody>
          <a:bodyPr/>
          <a:lstStyle/>
          <a:p>
            <a:fld id="{E72FCA35-37BC-4BC1-9C35-00F237BCE219}" type="slidenum">
              <a:rPr lang="en-US" smtClean="0"/>
              <a:t>16</a:t>
            </a:fld>
            <a:endParaRPr lang="en-US"/>
          </a:p>
        </p:txBody>
      </p:sp>
    </p:spTree>
    <p:extLst>
      <p:ext uri="{BB962C8B-B14F-4D97-AF65-F5344CB8AC3E}">
        <p14:creationId xmlns:p14="http://schemas.microsoft.com/office/powerpoint/2010/main" val="3420496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#4 </a:t>
            </a:r>
            <a:r>
              <a:rPr lang="en-US" sz="1800" b="0" i="0">
                <a:solidFill>
                  <a:srgbClr val="000000"/>
                </a:solidFill>
                <a:effectLst/>
                <a:latin typeface="Calibri" panose="020F0502020204030204" pitchFamily="34" charset="0"/>
              </a:rPr>
              <a:t>What times of operation are critical in affecting </a:t>
            </a:r>
            <a:r>
              <a:rPr lang="en-US" sz="1800" b="0" i="0" err="1">
                <a:solidFill>
                  <a:srgbClr val="000000"/>
                </a:solidFill>
                <a:effectLst/>
                <a:latin typeface="Calibri" panose="020F0502020204030204" pitchFamily="34" charset="0"/>
              </a:rPr>
              <a:t>Satisfactiontion</a:t>
            </a:r>
            <a:r>
              <a:rPr lang="en-US" sz="1800" b="0" i="0">
                <a:solidFill>
                  <a:srgbClr val="000000"/>
                </a:solidFill>
                <a:effectLst/>
                <a:latin typeface="Calibri" panose="020F0502020204030204" pitchFamily="34" charset="0"/>
              </a:rPr>
              <a:t> score?  </a:t>
            </a:r>
          </a:p>
          <a:p>
            <a:pPr marL="285750" indent="-285750">
              <a:buFont typeface="Arial" panose="020B0604020202020204" pitchFamily="34" charset="0"/>
              <a:buChar char="•"/>
            </a:pPr>
            <a:r>
              <a:rPr lang="en-US" sz="1800" b="0" i="0">
                <a:effectLst/>
                <a:latin typeface="Calibri" panose="020F0502020204030204" pitchFamily="34" charset="0"/>
              </a:rPr>
              <a:t>The data showed that </a:t>
            </a:r>
            <a:r>
              <a:rPr lang="en-US" sz="1800" b="0" i="0" err="1">
                <a:effectLst/>
                <a:latin typeface="Calibri" panose="020F0502020204030204" pitchFamily="34" charset="0"/>
              </a:rPr>
              <a:t>Scheduled_Depature_Hour</a:t>
            </a:r>
            <a:r>
              <a:rPr lang="en-US" sz="1800" b="0" i="0">
                <a:effectLst/>
                <a:latin typeface="Calibri" panose="020F0502020204030204" pitchFamily="34" charset="0"/>
              </a:rPr>
              <a:t> had lower satisfaction scores of 2.5 or lower at two critical times 3:00 A.M. and 2:00 P.M.  </a:t>
            </a:r>
          </a:p>
          <a:p>
            <a:endParaRPr lang="en-US" sz="1800" b="0" i="0">
              <a:effectLst/>
              <a:latin typeface="Calibri" panose="020F0502020204030204" pitchFamily="34" charset="0"/>
            </a:endParaRPr>
          </a:p>
          <a:p>
            <a:r>
              <a:rPr lang="en-US" sz="1800" b="0" i="0">
                <a:effectLst/>
                <a:latin typeface="Calibri" panose="020F0502020204030204" pitchFamily="34" charset="0"/>
              </a:rPr>
              <a:t># 5 </a:t>
            </a:r>
            <a:r>
              <a:rPr lang="en-US" sz="1800" b="0" i="0">
                <a:solidFill>
                  <a:srgbClr val="000000"/>
                </a:solidFill>
                <a:effectLst/>
                <a:latin typeface="Calibri" panose="020F0502020204030204" pitchFamily="34" charset="0"/>
              </a:rPr>
              <a:t>What elements contribute to the highest Satisfaction Scores?  </a:t>
            </a:r>
          </a:p>
          <a:p>
            <a:pPr marL="285750" indent="-285750">
              <a:buFont typeface="Arial" panose="020B0604020202020204" pitchFamily="34" charset="0"/>
              <a:buChar char="•"/>
            </a:pPr>
            <a:r>
              <a:rPr lang="en-US" sz="1800" b="0" i="0">
                <a:effectLst/>
                <a:latin typeface="Calibri" panose="020F0502020204030204" pitchFamily="34" charset="0"/>
              </a:rPr>
              <a:t>Elements that contributed are as followed </a:t>
            </a:r>
            <a:endParaRPr lang="en-US"/>
          </a:p>
        </p:txBody>
      </p:sp>
      <p:sp>
        <p:nvSpPr>
          <p:cNvPr id="4" name="Slide Number Placeholder 3"/>
          <p:cNvSpPr>
            <a:spLocks noGrp="1"/>
          </p:cNvSpPr>
          <p:nvPr>
            <p:ph type="sldNum" sz="quarter" idx="5"/>
          </p:nvPr>
        </p:nvSpPr>
        <p:spPr/>
        <p:txBody>
          <a:bodyPr/>
          <a:lstStyle/>
          <a:p>
            <a:fld id="{E72FCA35-37BC-4BC1-9C35-00F237BCE219}" type="slidenum">
              <a:rPr lang="en-US" smtClean="0"/>
              <a:t>17</a:t>
            </a:fld>
            <a:endParaRPr lang="en-US"/>
          </a:p>
        </p:txBody>
      </p:sp>
    </p:spTree>
    <p:extLst>
      <p:ext uri="{BB962C8B-B14F-4D97-AF65-F5344CB8AC3E}">
        <p14:creationId xmlns:p14="http://schemas.microsoft.com/office/powerpoint/2010/main" val="620617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fontAlgn="base">
              <a:buFont typeface="Arial" panose="020B0604020202020204" pitchFamily="34" charset="0"/>
              <a:buNone/>
            </a:pPr>
            <a:r>
              <a:rPr lang="en-US"/>
              <a:t>#6 </a:t>
            </a:r>
            <a:r>
              <a:rPr lang="en-US" sz="1800" b="0" i="0">
                <a:solidFill>
                  <a:srgbClr val="595959"/>
                </a:solidFill>
                <a:effectLst/>
                <a:latin typeface="Calibri" panose="020F0502020204030204" pitchFamily="34" charset="0"/>
              </a:rPr>
              <a:t>How does Southeast Airlines Co. perform </a:t>
            </a:r>
            <a:r>
              <a:rPr lang="en-US" sz="1800" b="0" i="0" err="1">
                <a:solidFill>
                  <a:srgbClr val="595959"/>
                </a:solidFill>
                <a:effectLst/>
                <a:latin typeface="Calibri" panose="020F0502020204030204" pitchFamily="34" charset="0"/>
              </a:rPr>
              <a:t>Satisfactiont</a:t>
            </a:r>
            <a:r>
              <a:rPr lang="en-US" sz="1800" b="0" i="0">
                <a:solidFill>
                  <a:srgbClr val="595959"/>
                </a:solidFill>
                <a:effectLst/>
                <a:latin typeface="Calibri" panose="020F0502020204030204" pitchFamily="34" charset="0"/>
              </a:rPr>
              <a:t> among customers that have never flown before? </a:t>
            </a:r>
            <a:r>
              <a:rPr lang="en-US"/>
              <a:t> </a:t>
            </a:r>
          </a:p>
          <a:p>
            <a:pPr lvl="1" algn="just" rtl="0" fontAlgn="base">
              <a:buFont typeface="Arial" panose="020B0604020202020204" pitchFamily="34" charset="0"/>
              <a:buChar char="•"/>
            </a:pPr>
            <a:r>
              <a:rPr lang="en-US" sz="1800" b="0" i="0">
                <a:solidFill>
                  <a:srgbClr val="595959"/>
                </a:solidFill>
                <a:effectLst/>
                <a:latin typeface="Calibri" panose="020F0502020204030204" pitchFamily="34" charset="0"/>
              </a:rPr>
              <a:t> Southeast had 471 1</a:t>
            </a:r>
            <a:r>
              <a:rPr lang="en-US" sz="1800" b="0" i="0" baseline="30000">
                <a:solidFill>
                  <a:srgbClr val="595959"/>
                </a:solidFill>
                <a:effectLst/>
                <a:latin typeface="Calibri" panose="020F0502020204030204" pitchFamily="34" charset="0"/>
              </a:rPr>
              <a:t>st</a:t>
            </a:r>
            <a:r>
              <a:rPr lang="en-US" sz="1800" b="0" i="0">
                <a:solidFill>
                  <a:srgbClr val="595959"/>
                </a:solidFill>
                <a:effectLst/>
                <a:latin typeface="Calibri" panose="020F0502020204030204" pitchFamily="34" charset="0"/>
              </a:rPr>
              <a:t> time flyers submit satisfaction ratings with a mean over all score of 3.45.  </a:t>
            </a:r>
            <a:endParaRPr lang="en-US" sz="1800" b="0" i="0">
              <a:solidFill>
                <a:srgbClr val="000000"/>
              </a:solidFill>
              <a:effectLst/>
              <a:latin typeface="Calibri" panose="020F0502020204030204" pitchFamily="34" charset="0"/>
            </a:endParaRPr>
          </a:p>
          <a:p>
            <a:pPr lvl="1" algn="just" rtl="0" fontAlgn="base">
              <a:buFont typeface="Arial" panose="020B0604020202020204" pitchFamily="34" charset="0"/>
              <a:buChar char="•"/>
            </a:pPr>
            <a:r>
              <a:rPr lang="en-US" sz="1800" b="0" i="0">
                <a:solidFill>
                  <a:srgbClr val="595959"/>
                </a:solidFill>
                <a:effectLst/>
                <a:latin typeface="Calibri" panose="020F0502020204030204" pitchFamily="34" charset="0"/>
              </a:rPr>
              <a:t>The mean of the satisfaction scores among 1</a:t>
            </a:r>
            <a:r>
              <a:rPr lang="en-US" sz="1800" b="0" i="0" baseline="30000">
                <a:solidFill>
                  <a:srgbClr val="595959"/>
                </a:solidFill>
                <a:effectLst/>
                <a:latin typeface="Calibri" panose="020F0502020204030204" pitchFamily="34" charset="0"/>
              </a:rPr>
              <a:t>st</a:t>
            </a:r>
            <a:r>
              <a:rPr lang="en-US" sz="1800" b="0" i="0">
                <a:solidFill>
                  <a:srgbClr val="595959"/>
                </a:solidFill>
                <a:effectLst/>
                <a:latin typeface="Calibri" panose="020F0502020204030204" pitchFamily="34" charset="0"/>
              </a:rPr>
              <a:t> time flyer goes up with age.   </a:t>
            </a:r>
            <a:endParaRPr lang="en-US" sz="1800" b="0" i="0">
              <a:solidFill>
                <a:srgbClr val="000000"/>
              </a:solidFill>
              <a:effectLst/>
              <a:latin typeface="Calibri" panose="020F0502020204030204" pitchFamily="34" charset="0"/>
            </a:endParaRPr>
          </a:p>
          <a:p>
            <a:endParaRPr lang="en-US"/>
          </a:p>
          <a:p>
            <a:endParaRPr lang="en-US"/>
          </a:p>
          <a:p>
            <a:r>
              <a:rPr lang="en-US"/>
              <a:t>#7 </a:t>
            </a:r>
            <a:r>
              <a:rPr lang="en-US" sz="1800" b="0" i="0">
                <a:effectLst/>
                <a:latin typeface="Calibri" panose="020F0502020204030204" pitchFamily="34" charset="0"/>
              </a:rPr>
              <a:t>How does Southeast Airline Co. perform based on type of Travel? </a:t>
            </a:r>
            <a:r>
              <a:rPr lang="en-US"/>
              <a:t> </a:t>
            </a:r>
          </a:p>
          <a:p>
            <a:pPr marL="285750" indent="-285750">
              <a:buFont typeface="Arial" panose="020B0604020202020204" pitchFamily="34" charset="0"/>
              <a:buChar char="•"/>
            </a:pPr>
            <a:r>
              <a:rPr lang="en-US" sz="1800" b="0" i="0">
                <a:effectLst/>
                <a:latin typeface="Calibri" panose="020F0502020204030204" pitchFamily="34" charset="0"/>
              </a:rPr>
              <a:t>Of the 9577 travelers on Southeast Airlines during the 1</a:t>
            </a:r>
            <a:r>
              <a:rPr lang="en-US" sz="1800" b="0" i="0" baseline="30000">
                <a:effectLst/>
                <a:latin typeface="Calibri" panose="020F0502020204030204" pitchFamily="34" charset="0"/>
              </a:rPr>
              <a:t>st</a:t>
            </a:r>
            <a:r>
              <a:rPr lang="en-US" sz="1800" b="0" i="0">
                <a:effectLst/>
                <a:latin typeface="Calibri" panose="020F0502020204030204" pitchFamily="34" charset="0"/>
              </a:rPr>
              <a:t> quarter of 2014 61% were business travelers with a mean satisfaction score of 3.78. 7% were mileage ticket travelers with a mean satisfaction score of 3.56 and Personal travel tickets made up the final 32% with a mean satisfaction score of 2.59. </a:t>
            </a:r>
            <a:endParaRPr lang="en-US"/>
          </a:p>
        </p:txBody>
      </p:sp>
      <p:sp>
        <p:nvSpPr>
          <p:cNvPr id="4" name="Slide Number Placeholder 3"/>
          <p:cNvSpPr>
            <a:spLocks noGrp="1"/>
          </p:cNvSpPr>
          <p:nvPr>
            <p:ph type="sldNum" sz="quarter" idx="5"/>
          </p:nvPr>
        </p:nvSpPr>
        <p:spPr/>
        <p:txBody>
          <a:bodyPr/>
          <a:lstStyle/>
          <a:p>
            <a:fld id="{E72FCA35-37BC-4BC1-9C35-00F237BCE219}" type="slidenum">
              <a:rPr lang="en-US" smtClean="0"/>
              <a:t>18</a:t>
            </a:fld>
            <a:endParaRPr lang="en-US"/>
          </a:p>
        </p:txBody>
      </p:sp>
    </p:spTree>
    <p:extLst>
      <p:ext uri="{BB962C8B-B14F-4D97-AF65-F5344CB8AC3E}">
        <p14:creationId xmlns:p14="http://schemas.microsoft.com/office/powerpoint/2010/main" val="3048714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endParaRPr lang="en-US" sz="1800" b="0" i="0">
              <a:effectLst/>
              <a:latin typeface="Calibri" panose="020F0502020204030204" pitchFamily="34" charset="0"/>
            </a:endParaRPr>
          </a:p>
          <a:p>
            <a:pPr marL="342900" indent="-342900">
              <a:buAutoNum type="arabicPeriod"/>
            </a:pPr>
            <a:r>
              <a:rPr lang="en-US" sz="2800" b="0" i="0">
                <a:solidFill>
                  <a:srgbClr val="000000"/>
                </a:solidFill>
                <a:effectLst/>
                <a:latin typeface="WordVisi_MSFontService"/>
              </a:rPr>
              <a:t>Create incentives for the age population of 53 and older.</a:t>
            </a:r>
          </a:p>
          <a:p>
            <a:pPr marL="800100" lvl="1" indent="-342900">
              <a:buAutoNum type="arabicPeriod"/>
            </a:pPr>
            <a:r>
              <a:rPr lang="en-US" sz="1800" b="0" i="0">
                <a:effectLst/>
                <a:latin typeface="Calibri" panose="020F0502020204030204" pitchFamily="34" charset="0"/>
              </a:rPr>
              <a:t>Southeast had better satisfaction scores from the same age group who also participated in multiple loyalty card programs.</a:t>
            </a:r>
          </a:p>
          <a:p>
            <a:pPr marL="228600" indent="-228600">
              <a:buAutoNum type="arabicPeriod"/>
            </a:pPr>
            <a:r>
              <a:rPr lang="en-US" sz="2800" b="0" i="0">
                <a:solidFill>
                  <a:srgbClr val="000000"/>
                </a:solidFill>
                <a:effectLst/>
                <a:latin typeface="WordVisi_MSFontService"/>
              </a:rPr>
              <a:t>Make delayed flight decisions based on arrival times. </a:t>
            </a:r>
          </a:p>
          <a:p>
            <a:pPr marL="685800" lvl="1" indent="-228600">
              <a:buAutoNum type="arabicPeriod"/>
            </a:pPr>
            <a:r>
              <a:rPr lang="en-US" sz="1800" b="0" i="0">
                <a:effectLst/>
                <a:latin typeface="Calibri" panose="020F0502020204030204" pitchFamily="34" charset="0"/>
              </a:rPr>
              <a:t>The data provided insight into certain timeframes in which customers are more likely to give lower satisfaction scores based on arrival delays at 3:00 A.M.  and at 2:00 P.M. </a:t>
            </a:r>
          </a:p>
          <a:p>
            <a:pPr marL="228600" indent="-228600">
              <a:buAutoNum type="arabicPeriod"/>
            </a:pPr>
            <a:r>
              <a:rPr lang="en-US" sz="1800" b="0" i="0">
                <a:effectLst/>
                <a:latin typeface="Calibri" panose="020F0502020204030204" pitchFamily="34" charset="0"/>
              </a:rPr>
              <a:t>Make subsequent flight experiences better for customers.</a:t>
            </a:r>
          </a:p>
          <a:p>
            <a:pPr marL="685800" lvl="1" indent="-228600">
              <a:buAutoNum type="arabicPeriod"/>
            </a:pPr>
            <a:r>
              <a:rPr lang="en-US" sz="1800" b="0" i="0">
                <a:effectLst/>
                <a:latin typeface="Calibri" panose="020F0502020204030204" pitchFamily="34" charset="0"/>
              </a:rPr>
              <a:t>The satisfaction scores for subsequent flights decreases after the 1</a:t>
            </a:r>
            <a:r>
              <a:rPr lang="en-US" sz="1800" b="0" i="0" baseline="30000">
                <a:effectLst/>
                <a:latin typeface="Calibri" panose="020F0502020204030204" pitchFamily="34" charset="0"/>
              </a:rPr>
              <a:t>st</a:t>
            </a:r>
            <a:r>
              <a:rPr lang="en-US" sz="1800" b="0" i="0">
                <a:effectLst/>
                <a:latin typeface="Calibri" panose="020F0502020204030204" pitchFamily="34" charset="0"/>
              </a:rPr>
              <a:t> initial Flight. Implement a better loyalty program for frequent flyers, this will provide incentives for customers to come back for return flights. </a:t>
            </a:r>
          </a:p>
          <a:p>
            <a:pPr marL="228600" indent="-228600">
              <a:buAutoNum type="arabicPeriod"/>
            </a:pPr>
            <a:r>
              <a:rPr lang="en-US" sz="1800" b="0" i="0">
                <a:effectLst/>
                <a:latin typeface="Calibri" panose="020F0502020204030204" pitchFamily="34" charset="0"/>
              </a:rPr>
              <a:t>Find a way to identify personal airline travelers and provide additional benefits.  </a:t>
            </a:r>
          </a:p>
          <a:p>
            <a:pPr marL="685800" lvl="1" indent="-228600">
              <a:buAutoNum type="arabicPeriod"/>
            </a:pPr>
            <a:r>
              <a:rPr lang="en-US" sz="2800" b="0" i="0">
                <a:solidFill>
                  <a:srgbClr val="000000"/>
                </a:solidFill>
                <a:effectLst/>
                <a:latin typeface="WordVisi_MSFontService"/>
              </a:rPr>
              <a:t>61% of the customers that are flying on your airline are business customers who have given a mean satisfaction score of 3.78.</a:t>
            </a:r>
          </a:p>
          <a:p>
            <a:pPr marL="228600" lvl="0" indent="-228600">
              <a:buAutoNum type="arabicPeriod"/>
            </a:pPr>
            <a:r>
              <a:rPr lang="en-US" sz="2800" b="0" i="0">
                <a:solidFill>
                  <a:srgbClr val="000000"/>
                </a:solidFill>
                <a:effectLst/>
                <a:latin typeface="WordVisi_MSFontService"/>
              </a:rPr>
              <a:t>Try to avoid Arrival Delays </a:t>
            </a:r>
          </a:p>
          <a:p>
            <a:pPr marL="685800" lvl="1" indent="-228600">
              <a:buAutoNum type="arabicPeriod"/>
            </a:pPr>
            <a:r>
              <a:rPr lang="en-US" sz="1800" b="0" i="0">
                <a:effectLst/>
                <a:latin typeface="Calibri" panose="020F0502020204030204" pitchFamily="34" charset="0"/>
              </a:rPr>
              <a:t>From our significant variables, we can see that the arrival delay contributes more to the Satisfaction, so even if we depart late, try to make up during the flight and arrive on time. </a:t>
            </a:r>
          </a:p>
          <a:p>
            <a:pPr marL="228600" indent="-228600">
              <a:buAutoNum type="arabicPeriod"/>
            </a:pPr>
            <a:endParaRPr lang="en-US"/>
          </a:p>
        </p:txBody>
      </p:sp>
      <p:sp>
        <p:nvSpPr>
          <p:cNvPr id="4" name="Slide Number Placeholder 3"/>
          <p:cNvSpPr>
            <a:spLocks noGrp="1"/>
          </p:cNvSpPr>
          <p:nvPr>
            <p:ph type="sldNum" sz="quarter" idx="5"/>
          </p:nvPr>
        </p:nvSpPr>
        <p:spPr/>
        <p:txBody>
          <a:bodyPr/>
          <a:lstStyle/>
          <a:p>
            <a:fld id="{E72FCA35-37BC-4BC1-9C35-00F237BCE219}" type="slidenum">
              <a:rPr lang="en-US"/>
              <a:t>19</a:t>
            </a:fld>
            <a:endParaRPr lang="en-US"/>
          </a:p>
        </p:txBody>
      </p:sp>
    </p:spTree>
    <p:extLst>
      <p:ext uri="{BB962C8B-B14F-4D97-AF65-F5344CB8AC3E}">
        <p14:creationId xmlns:p14="http://schemas.microsoft.com/office/powerpoint/2010/main" val="2200660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12/14/20</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1218372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749041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382462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9920776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2848164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4736195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8707251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2762252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166530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497469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086980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12/14/20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506724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12/14/20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49468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12/14/20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678177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12/14/20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032811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311072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380115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12/14/20</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4278316682"/>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260ACC13-B825-49F3-93DE-C8B8F2FA3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32" name="Freeform 6">
              <a:extLst>
                <a:ext uri="{FF2B5EF4-FFF2-40B4-BE49-F238E27FC236}">
                  <a16:creationId xmlns:a16="http://schemas.microsoft.com/office/drawing/2014/main" id="{F947B31F-CA03-4793-845D-FD86BABC1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33" name="Freeform 7">
              <a:extLst>
                <a:ext uri="{FF2B5EF4-FFF2-40B4-BE49-F238E27FC236}">
                  <a16:creationId xmlns:a16="http://schemas.microsoft.com/office/drawing/2014/main" id="{DCDDE94D-F78C-4A48-AEA6-E922FC99A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4" name="Freeform 8">
              <a:extLst>
                <a:ext uri="{FF2B5EF4-FFF2-40B4-BE49-F238E27FC236}">
                  <a16:creationId xmlns:a16="http://schemas.microsoft.com/office/drawing/2014/main" id="{3445A886-F3CA-4DE4-90D7-535F9707B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5" name="Freeform 9">
              <a:extLst>
                <a:ext uri="{FF2B5EF4-FFF2-40B4-BE49-F238E27FC236}">
                  <a16:creationId xmlns:a16="http://schemas.microsoft.com/office/drawing/2014/main" id="{A8999CB6-C053-418B-AE37-E470804D2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6" name="Freeform 10">
              <a:extLst>
                <a:ext uri="{FF2B5EF4-FFF2-40B4-BE49-F238E27FC236}">
                  <a16:creationId xmlns:a16="http://schemas.microsoft.com/office/drawing/2014/main" id="{81EA3E26-BFCD-4396-AE8A-2A9828BFF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7" name="Freeform 11">
              <a:extLst>
                <a:ext uri="{FF2B5EF4-FFF2-40B4-BE49-F238E27FC236}">
                  <a16:creationId xmlns:a16="http://schemas.microsoft.com/office/drawing/2014/main" id="{5F9BC582-73A6-4D8A-8738-E36476489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39" name="Rectangle 38">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large passenger jet flying through a blue sky&#10;&#10;Description automatically generated">
            <a:extLst>
              <a:ext uri="{FF2B5EF4-FFF2-40B4-BE49-F238E27FC236}">
                <a16:creationId xmlns:a16="http://schemas.microsoft.com/office/drawing/2014/main" id="{3D7A24F2-5CE2-40BE-A4EA-67F40185BB26}"/>
              </a:ext>
            </a:extLst>
          </p:cNvPr>
          <p:cNvPicPr/>
          <p:nvPr/>
        </p:nvPicPr>
        <p:blipFill rotWithShape="1">
          <a:blip r:embed="rId3"/>
          <a:srcRect l="21405" r="30495"/>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41" name="Group 40">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42"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43"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44"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45"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46"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47"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4212CA50-AF3D-4F5E-AD61-801D19200761}"/>
              </a:ext>
            </a:extLst>
          </p:cNvPr>
          <p:cNvSpPr>
            <a:spLocks noGrp="1"/>
          </p:cNvSpPr>
          <p:nvPr>
            <p:ph type="ctrTitle"/>
          </p:nvPr>
        </p:nvSpPr>
        <p:spPr>
          <a:xfrm>
            <a:off x="457199" y="3759994"/>
            <a:ext cx="5260680" cy="1752599"/>
          </a:xfrm>
        </p:spPr>
        <p:txBody>
          <a:bodyPr vert="horz" lIns="91440" tIns="45720" rIns="91440" bIns="45720" rtlCol="0" anchor="ctr">
            <a:normAutofit fontScale="90000"/>
          </a:bodyPr>
          <a:lstStyle/>
          <a:p>
            <a:pPr algn="l">
              <a:lnSpc>
                <a:spcPct val="90000"/>
              </a:lnSpc>
            </a:pPr>
            <a:r>
              <a:rPr lang="en-US" sz="1900"/>
              <a:t>                                                                                       </a:t>
            </a:r>
            <a:br>
              <a:rPr lang="en-US" sz="1900"/>
            </a:br>
            <a:r>
              <a:rPr lang="en-US" sz="1900">
                <a:latin typeface="+mn-lt"/>
              </a:rPr>
              <a:t>      </a:t>
            </a:r>
            <a:endParaRPr lang="en-US" sz="1900" b="1">
              <a:latin typeface="+mn-lt"/>
            </a:endParaRPr>
          </a:p>
          <a:p>
            <a:pPr algn="l">
              <a:lnSpc>
                <a:spcPct val="90000"/>
              </a:lnSpc>
            </a:pPr>
            <a:r>
              <a:rPr lang="en-US" sz="2400">
                <a:latin typeface="+mn-lt"/>
              </a:rPr>
              <a:t>Amanda Xiong</a:t>
            </a:r>
            <a:br>
              <a:rPr lang="en-US" sz="2400">
                <a:latin typeface="+mn-lt"/>
              </a:rPr>
            </a:br>
            <a:r>
              <a:rPr lang="en-US" sz="2400">
                <a:latin typeface="+mn-lt"/>
              </a:rPr>
              <a:t>Kelly </a:t>
            </a:r>
            <a:r>
              <a:rPr lang="en-US" sz="2400" err="1">
                <a:latin typeface="+mn-lt"/>
              </a:rPr>
              <a:t>Spilman</a:t>
            </a:r>
            <a:br>
              <a:rPr lang="en-US" sz="2400">
                <a:latin typeface="+mn-lt"/>
              </a:rPr>
            </a:br>
            <a:r>
              <a:rPr lang="en-US" sz="2400" err="1">
                <a:latin typeface="+mn-lt"/>
              </a:rPr>
              <a:t>Tamilselvan</a:t>
            </a:r>
            <a:r>
              <a:rPr lang="en-US" sz="2400">
                <a:latin typeface="+mn-lt"/>
              </a:rPr>
              <a:t> </a:t>
            </a:r>
            <a:r>
              <a:rPr lang="en-US" sz="2400" err="1">
                <a:latin typeface="+mn-lt"/>
              </a:rPr>
              <a:t>Tamilmani</a:t>
            </a:r>
            <a:br>
              <a:rPr lang="en-US" sz="1900"/>
            </a:br>
            <a:endParaRPr lang="en-US" sz="1900"/>
          </a:p>
        </p:txBody>
      </p:sp>
      <p:sp>
        <p:nvSpPr>
          <p:cNvPr id="8" name="Title 1">
            <a:extLst>
              <a:ext uri="{FF2B5EF4-FFF2-40B4-BE49-F238E27FC236}">
                <a16:creationId xmlns:a16="http://schemas.microsoft.com/office/drawing/2014/main" id="{E77F7635-B065-42BC-BA07-0AD952A929A2}"/>
              </a:ext>
            </a:extLst>
          </p:cNvPr>
          <p:cNvSpPr txBox="1">
            <a:spLocks/>
          </p:cNvSpPr>
          <p:nvPr/>
        </p:nvSpPr>
        <p:spPr>
          <a:xfrm>
            <a:off x="457199" y="1263252"/>
            <a:ext cx="8115391" cy="3124201"/>
          </a:xfrm>
          <a:prstGeom prst="rect">
            <a:avLst/>
          </a:prstGeom>
        </p:spPr>
        <p:txBody>
          <a:bodyPr vert="horz" lIns="91440" tIns="45720" rIns="91440" bIns="45720" rtlCol="0" anchor="ctr">
            <a:normAutofit fontScale="55000" lnSpcReduction="20000"/>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ct val="20000"/>
              </a:spcBef>
              <a:spcAft>
                <a:spcPts val="600"/>
              </a:spcAft>
              <a:buClr>
                <a:schemeClr val="accent1">
                  <a:lumMod val="75000"/>
                </a:schemeClr>
              </a:buClr>
              <a:buSzPct val="145000"/>
            </a:pPr>
            <a:r>
              <a:rPr lang="en-US" sz="5800" b="1">
                <a:solidFill>
                  <a:schemeClr val="tx1"/>
                </a:solidFill>
                <a:ea typeface="+mn-ea"/>
                <a:cs typeface="+mn-cs"/>
              </a:rPr>
              <a:t>AIRLINE DATA SURVEY ANALYSIS</a:t>
            </a:r>
          </a:p>
          <a:p>
            <a:pPr algn="l">
              <a:spcBef>
                <a:spcPct val="20000"/>
              </a:spcBef>
              <a:spcAft>
                <a:spcPts val="600"/>
              </a:spcAft>
              <a:buClr>
                <a:schemeClr val="accent1">
                  <a:lumMod val="75000"/>
                </a:schemeClr>
              </a:buClr>
              <a:buSzPct val="145000"/>
            </a:pPr>
            <a:endParaRPr lang="en-US" sz="3200" b="1">
              <a:solidFill>
                <a:schemeClr val="tx1"/>
              </a:solidFill>
              <a:ea typeface="+mn-ea"/>
              <a:cs typeface="+mn-cs"/>
            </a:endParaRPr>
          </a:p>
          <a:p>
            <a:pPr algn="l">
              <a:spcBef>
                <a:spcPct val="20000"/>
              </a:spcBef>
              <a:spcAft>
                <a:spcPts val="600"/>
              </a:spcAft>
              <a:buClr>
                <a:schemeClr val="accent1">
                  <a:lumMod val="75000"/>
                </a:schemeClr>
              </a:buClr>
              <a:buSzPct val="145000"/>
            </a:pPr>
            <a:r>
              <a:rPr lang="en-US" sz="5100" b="1">
                <a:solidFill>
                  <a:schemeClr val="tx1"/>
                </a:solidFill>
                <a:ea typeface="+mn-ea"/>
                <a:cs typeface="+mn-cs"/>
              </a:rPr>
              <a:t>SOUTHEAST AIRLINE CO. </a:t>
            </a:r>
          </a:p>
          <a:p>
            <a:pPr algn="l">
              <a:spcBef>
                <a:spcPct val="20000"/>
              </a:spcBef>
              <a:spcAft>
                <a:spcPts val="600"/>
              </a:spcAft>
              <a:buClr>
                <a:schemeClr val="accent1">
                  <a:lumMod val="75000"/>
                </a:schemeClr>
              </a:buClr>
              <a:buSzPct val="145000"/>
            </a:pPr>
            <a:endParaRPr lang="en-US" sz="3200" b="1">
              <a:solidFill>
                <a:schemeClr val="tx1"/>
              </a:solidFill>
              <a:latin typeface="+mn-lt"/>
              <a:ea typeface="+mn-ea"/>
              <a:cs typeface="+mn-cs"/>
            </a:endParaRPr>
          </a:p>
          <a:p>
            <a:pPr algn="l">
              <a:spcBef>
                <a:spcPct val="20000"/>
              </a:spcBef>
              <a:spcAft>
                <a:spcPts val="600"/>
              </a:spcAft>
              <a:buClr>
                <a:schemeClr val="accent1">
                  <a:lumMod val="75000"/>
                </a:schemeClr>
              </a:buClr>
              <a:buSzPct val="145000"/>
            </a:pPr>
            <a:endParaRPr lang="en-US" sz="3200" b="1">
              <a:solidFill>
                <a:schemeClr val="tx1"/>
              </a:solidFill>
              <a:latin typeface="+mn-lt"/>
              <a:ea typeface="+mn-ea"/>
              <a:cs typeface="+mn-cs"/>
            </a:endParaRPr>
          </a:p>
          <a:p>
            <a:pPr algn="l">
              <a:spcBef>
                <a:spcPct val="20000"/>
              </a:spcBef>
              <a:spcAft>
                <a:spcPts val="600"/>
              </a:spcAft>
              <a:buClr>
                <a:schemeClr val="accent1">
                  <a:lumMod val="75000"/>
                </a:schemeClr>
              </a:buClr>
              <a:buSzPct val="145000"/>
            </a:pPr>
            <a:endParaRPr lang="en-US" sz="3200" b="1">
              <a:solidFill>
                <a:schemeClr val="tx1"/>
              </a:solidFill>
              <a:latin typeface="+mn-lt"/>
              <a:ea typeface="+mn-ea"/>
              <a:cs typeface="+mn-cs"/>
            </a:endParaRPr>
          </a:p>
          <a:p>
            <a:pPr algn="l">
              <a:spcBef>
                <a:spcPct val="20000"/>
              </a:spcBef>
              <a:spcAft>
                <a:spcPts val="600"/>
              </a:spcAft>
              <a:buClr>
                <a:schemeClr val="accent1">
                  <a:lumMod val="75000"/>
                </a:schemeClr>
              </a:buClr>
              <a:buSzPct val="145000"/>
            </a:pPr>
            <a:endParaRPr lang="en-US" sz="2000" b="1">
              <a:solidFill>
                <a:schemeClr val="tx1"/>
              </a:solidFill>
              <a:latin typeface="+mn-lt"/>
              <a:ea typeface="+mn-ea"/>
              <a:cs typeface="+mn-cs"/>
            </a:endParaRPr>
          </a:p>
          <a:p>
            <a:pPr algn="l">
              <a:spcBef>
                <a:spcPct val="20000"/>
              </a:spcBef>
              <a:spcAft>
                <a:spcPts val="600"/>
              </a:spcAft>
              <a:buClr>
                <a:schemeClr val="accent1">
                  <a:lumMod val="75000"/>
                </a:schemeClr>
              </a:buClr>
              <a:buSzPct val="145000"/>
            </a:pPr>
            <a:br>
              <a:rPr lang="en-US" sz="2000" b="1">
                <a:solidFill>
                  <a:schemeClr val="tx1"/>
                </a:solidFill>
                <a:latin typeface="+mn-lt"/>
                <a:ea typeface="+mn-ea"/>
                <a:cs typeface="+mn-cs"/>
              </a:rPr>
            </a:br>
            <a:endParaRPr lang="en-US" sz="2000" b="1">
              <a:solidFill>
                <a:schemeClr val="tx1"/>
              </a:solidFill>
              <a:latin typeface="+mn-lt"/>
              <a:ea typeface="+mn-ea"/>
              <a:cs typeface="+mn-cs"/>
            </a:endParaRPr>
          </a:p>
        </p:txBody>
      </p:sp>
    </p:spTree>
    <p:extLst>
      <p:ext uri="{BB962C8B-B14F-4D97-AF65-F5344CB8AC3E}">
        <p14:creationId xmlns:p14="http://schemas.microsoft.com/office/powerpoint/2010/main" val="41367165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C8643778-7F6C-4E8D-84D1-D5CDB992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a:extLst>
              <a:ext uri="{FF2B5EF4-FFF2-40B4-BE49-F238E27FC236}">
                <a16:creationId xmlns:a16="http://schemas.microsoft.com/office/drawing/2014/main" id="{1D22F88D-6907-48AF-B024-346E855E0D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4E0C3629-3CDB-4D20-95FB-2EAC01008A02}"/>
              </a:ext>
            </a:extLst>
          </p:cNvPr>
          <p:cNvSpPr>
            <a:spLocks noGrp="1"/>
          </p:cNvSpPr>
          <p:nvPr>
            <p:ph type="title"/>
          </p:nvPr>
        </p:nvSpPr>
        <p:spPr>
          <a:xfrm>
            <a:off x="499372" y="584201"/>
            <a:ext cx="2743200" cy="5105400"/>
          </a:xfrm>
        </p:spPr>
        <p:txBody>
          <a:bodyPr vert="horz" lIns="91440" tIns="45720" rIns="91440" bIns="45720" rtlCol="0">
            <a:normAutofit/>
          </a:bodyPr>
          <a:lstStyle/>
          <a:p>
            <a:pPr algn="l"/>
            <a:r>
              <a:rPr lang="en-US" sz="4400">
                <a:solidFill>
                  <a:srgbClr val="FFFFFF"/>
                </a:solidFill>
              </a:rPr>
              <a:t>Modeling Technique: Linear Model  </a:t>
            </a:r>
          </a:p>
        </p:txBody>
      </p:sp>
      <p:grpSp>
        <p:nvGrpSpPr>
          <p:cNvPr id="86" name="Group 85">
            <a:extLst>
              <a:ext uri="{FF2B5EF4-FFF2-40B4-BE49-F238E27FC236}">
                <a16:creationId xmlns:a16="http://schemas.microsoft.com/office/drawing/2014/main" id="{F3842748-48B5-4DD0-A06A-A31C74024A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87" name="Freeform 6">
              <a:extLst>
                <a:ext uri="{FF2B5EF4-FFF2-40B4-BE49-F238E27FC236}">
                  <a16:creationId xmlns:a16="http://schemas.microsoft.com/office/drawing/2014/main" id="{548E99BE-1071-4690-9B9C-07926CEE5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88" name="Freeform 7">
              <a:extLst>
                <a:ext uri="{FF2B5EF4-FFF2-40B4-BE49-F238E27FC236}">
                  <a16:creationId xmlns:a16="http://schemas.microsoft.com/office/drawing/2014/main" id="{9301F039-B467-413A-B25C-770E51069D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89" name="Freeform 8">
              <a:extLst>
                <a:ext uri="{FF2B5EF4-FFF2-40B4-BE49-F238E27FC236}">
                  <a16:creationId xmlns:a16="http://schemas.microsoft.com/office/drawing/2014/main" id="{9F06AEC1-5558-49E8-8CAC-FEBD00DF0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90" name="Freeform 9">
              <a:extLst>
                <a:ext uri="{FF2B5EF4-FFF2-40B4-BE49-F238E27FC236}">
                  <a16:creationId xmlns:a16="http://schemas.microsoft.com/office/drawing/2014/main" id="{D10B76B9-BA68-471E-B58C-ED91198A9F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91" name="Freeform 10">
              <a:extLst>
                <a:ext uri="{FF2B5EF4-FFF2-40B4-BE49-F238E27FC236}">
                  <a16:creationId xmlns:a16="http://schemas.microsoft.com/office/drawing/2014/main" id="{FEB3913B-54A3-490E-BA4B-5D0330990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92" name="Freeform 11">
              <a:extLst>
                <a:ext uri="{FF2B5EF4-FFF2-40B4-BE49-F238E27FC236}">
                  <a16:creationId xmlns:a16="http://schemas.microsoft.com/office/drawing/2014/main" id="{F75DC961-08A4-46F8-8A80-2E1FB977E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3" name="Content Placeholder 2">
            <a:extLst>
              <a:ext uri="{FF2B5EF4-FFF2-40B4-BE49-F238E27FC236}">
                <a16:creationId xmlns:a16="http://schemas.microsoft.com/office/drawing/2014/main" id="{32B7C184-485F-1F46-852E-2F777F07AA2F}"/>
              </a:ext>
            </a:extLst>
          </p:cNvPr>
          <p:cNvSpPr>
            <a:spLocks noGrp="1"/>
          </p:cNvSpPr>
          <p:nvPr>
            <p:ph idx="1"/>
          </p:nvPr>
        </p:nvSpPr>
        <p:spPr>
          <a:xfrm>
            <a:off x="5042394" y="1117601"/>
            <a:ext cx="6385918" cy="5105400"/>
          </a:xfrm>
        </p:spPr>
        <p:txBody>
          <a:bodyPr>
            <a:normAutofit lnSpcReduction="10000"/>
          </a:bodyPr>
          <a:lstStyle/>
          <a:p>
            <a:pPr>
              <a:lnSpc>
                <a:spcPct val="90000"/>
              </a:lnSpc>
            </a:pPr>
            <a:r>
              <a:rPr lang="en-US" sz="2000"/>
              <a:t>We filtered for Significant Variables</a:t>
            </a:r>
          </a:p>
          <a:p>
            <a:pPr>
              <a:lnSpc>
                <a:spcPct val="90000"/>
              </a:lnSpc>
            </a:pPr>
            <a:r>
              <a:rPr lang="en-US" sz="2000"/>
              <a:t>Did a Multi Collinearity Check and dropped conflicting ones</a:t>
            </a:r>
          </a:p>
          <a:p>
            <a:pPr>
              <a:lnSpc>
                <a:spcPct val="90000"/>
              </a:lnSpc>
            </a:pPr>
            <a:r>
              <a:rPr lang="en-US" sz="2000"/>
              <a:t>Did Moderating Effect Analysis and selected additional variables</a:t>
            </a:r>
          </a:p>
          <a:p>
            <a:pPr>
              <a:lnSpc>
                <a:spcPct val="90000"/>
              </a:lnSpc>
            </a:pPr>
            <a:r>
              <a:rPr lang="en-US" sz="2000"/>
              <a:t>Final Formula , we got a 58.56% accuracy for LM when we did a 2/3 split test, </a:t>
            </a:r>
          </a:p>
          <a:p>
            <a:pPr>
              <a:lnSpc>
                <a:spcPct val="90000"/>
              </a:lnSpc>
            </a:pPr>
            <a:r>
              <a:rPr lang="en-US" sz="2000"/>
              <a:t>r-squared was 43. The final r-squared was 45.68</a:t>
            </a:r>
          </a:p>
          <a:p>
            <a:pPr marL="0" indent="0">
              <a:lnSpc>
                <a:spcPct val="90000"/>
              </a:lnSpc>
              <a:buNone/>
            </a:pPr>
            <a:r>
              <a:rPr lang="en-US" sz="2000"/>
              <a:t>"Satisfaction ~ </a:t>
            </a:r>
            <a:r>
              <a:rPr lang="en-US" sz="2000" err="1"/>
              <a:t>Airline_Status</a:t>
            </a:r>
            <a:r>
              <a:rPr lang="en-US" sz="2000"/>
              <a:t> + Gender + Age + </a:t>
            </a:r>
            <a:r>
              <a:rPr lang="en-US" sz="2000" err="1"/>
              <a:t>No_of_Flights_p.a</a:t>
            </a:r>
            <a:r>
              <a:rPr lang="en-US" sz="2000"/>
              <a:t>. + </a:t>
            </a:r>
            <a:r>
              <a:rPr lang="en-US" sz="2000" err="1"/>
              <a:t>Eating_and_Drinking_at_Airport</a:t>
            </a:r>
            <a:r>
              <a:rPr lang="en-US" sz="2000"/>
              <a:t> + Class + </a:t>
            </a:r>
            <a:r>
              <a:rPr lang="en-US" sz="2000" err="1"/>
              <a:t>Scheduled_Departure_Hour</a:t>
            </a:r>
            <a:r>
              <a:rPr lang="en-US" sz="2000"/>
              <a:t> + </a:t>
            </a:r>
            <a:r>
              <a:rPr lang="en-US" sz="2000" err="1"/>
              <a:t>Flight_time_in_minutes</a:t>
            </a:r>
            <a:r>
              <a:rPr lang="en-US" sz="2000"/>
              <a:t> + </a:t>
            </a:r>
            <a:r>
              <a:rPr lang="en-US" sz="2000" err="1"/>
              <a:t>Airline_Status:Type_of_Travel</a:t>
            </a:r>
            <a:r>
              <a:rPr lang="en-US" sz="2000"/>
              <a:t> + </a:t>
            </a:r>
            <a:r>
              <a:rPr lang="en-US" sz="2000">
                <a:highlight>
                  <a:srgbClr val="FFFF00"/>
                </a:highlight>
              </a:rPr>
              <a:t>Airline_Status:Arrival_Delay_greater_5_Mins </a:t>
            </a:r>
            <a:r>
              <a:rPr lang="en-US" sz="2000"/>
              <a:t>+ </a:t>
            </a:r>
            <a:r>
              <a:rPr lang="en-US" sz="2000" err="1">
                <a:highlight>
                  <a:srgbClr val="FFFF00"/>
                </a:highlight>
              </a:rPr>
              <a:t>Age:No</a:t>
            </a:r>
            <a:r>
              <a:rPr lang="en-US" sz="2000">
                <a:highlight>
                  <a:srgbClr val="FFFF00"/>
                </a:highlight>
              </a:rPr>
              <a:t>._</a:t>
            </a:r>
            <a:r>
              <a:rPr lang="en-US" sz="2000" err="1">
                <a:highlight>
                  <a:srgbClr val="FFFF00"/>
                </a:highlight>
              </a:rPr>
              <a:t>of_other_Loyalty_Cards</a:t>
            </a:r>
            <a:r>
              <a:rPr lang="en-US" sz="2000">
                <a:highlight>
                  <a:srgbClr val="FFFF00"/>
                </a:highlight>
              </a:rPr>
              <a:t> </a:t>
            </a:r>
            <a:r>
              <a:rPr lang="en-US" sz="2000"/>
              <a:t>+ </a:t>
            </a:r>
            <a:r>
              <a:rPr lang="en-US" sz="2000" err="1">
                <a:highlight>
                  <a:srgbClr val="FFFF00"/>
                </a:highlight>
              </a:rPr>
              <a:t>Departure_Delay_in_Minutes:Flight_time_in_minutes</a:t>
            </a:r>
            <a:r>
              <a:rPr lang="en-US" sz="2000">
                <a:highlight>
                  <a:srgbClr val="FFFF00"/>
                </a:highlight>
              </a:rPr>
              <a:t> </a:t>
            </a:r>
            <a:r>
              <a:rPr lang="en-US" sz="2000"/>
              <a:t>+ </a:t>
            </a:r>
            <a:r>
              <a:rPr lang="en-US" sz="2000" err="1">
                <a:highlight>
                  <a:srgbClr val="FFFF00"/>
                </a:highlight>
              </a:rPr>
              <a:t>Age:Percent_of_Flight_with_other_Airlines</a:t>
            </a:r>
            <a:r>
              <a:rPr lang="en-US" sz="2000"/>
              <a:t>”</a:t>
            </a:r>
          </a:p>
          <a:p>
            <a:pPr marL="0" indent="0">
              <a:lnSpc>
                <a:spcPct val="90000"/>
              </a:lnSpc>
              <a:buNone/>
            </a:pPr>
            <a:endParaRPr lang="en-US" sz="2000"/>
          </a:p>
        </p:txBody>
      </p:sp>
    </p:spTree>
    <p:extLst>
      <p:ext uri="{BB962C8B-B14F-4D97-AF65-F5344CB8AC3E}">
        <p14:creationId xmlns:p14="http://schemas.microsoft.com/office/powerpoint/2010/main" val="1355557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63F62-C762-4CC5-8A1B-5E908B3D0665}"/>
              </a:ext>
            </a:extLst>
          </p:cNvPr>
          <p:cNvSpPr>
            <a:spLocks noGrp="1"/>
          </p:cNvSpPr>
          <p:nvPr>
            <p:ph type="title"/>
          </p:nvPr>
        </p:nvSpPr>
        <p:spPr>
          <a:xfrm>
            <a:off x="1187925" y="1339850"/>
            <a:ext cx="3138489" cy="3949700"/>
          </a:xfrm>
        </p:spPr>
        <p:txBody>
          <a:bodyPr>
            <a:normAutofit/>
          </a:bodyPr>
          <a:lstStyle/>
          <a:p>
            <a:r>
              <a:rPr lang="en-US" sz="4400"/>
              <a:t>Modeling Technique: Linear Model </a:t>
            </a:r>
          </a:p>
        </p:txBody>
      </p:sp>
      <p:pic>
        <p:nvPicPr>
          <p:cNvPr id="4" name="Content Placeholder 14">
            <a:extLst>
              <a:ext uri="{FF2B5EF4-FFF2-40B4-BE49-F238E27FC236}">
                <a16:creationId xmlns:a16="http://schemas.microsoft.com/office/drawing/2014/main" id="{919ED249-5663-43FB-8F20-31191C1064D4}"/>
              </a:ext>
            </a:extLst>
          </p:cNvPr>
          <p:cNvPicPr>
            <a:picLocks noGrp="1" noChangeAspect="1"/>
          </p:cNvPicPr>
          <p:nvPr>
            <p:ph idx="1"/>
          </p:nvPr>
        </p:nvPicPr>
        <p:blipFill rotWithShape="1">
          <a:blip r:embed="rId2"/>
          <a:stretch/>
        </p:blipFill>
        <p:spPr>
          <a:xfrm>
            <a:off x="4326414" y="438746"/>
            <a:ext cx="7176610" cy="5980508"/>
          </a:xfrm>
          <a:prstGeom prst="rect">
            <a:avLst/>
          </a:prstGeom>
        </p:spPr>
      </p:pic>
      <p:sp>
        <p:nvSpPr>
          <p:cNvPr id="5" name="Rectangle 4">
            <a:extLst>
              <a:ext uri="{FF2B5EF4-FFF2-40B4-BE49-F238E27FC236}">
                <a16:creationId xmlns:a16="http://schemas.microsoft.com/office/drawing/2014/main" id="{7ED4016E-6CCA-405A-AF36-AB16C3938ADF}"/>
              </a:ext>
            </a:extLst>
          </p:cNvPr>
          <p:cNvSpPr/>
          <p:nvPr/>
        </p:nvSpPr>
        <p:spPr>
          <a:xfrm>
            <a:off x="6614319" y="5985488"/>
            <a:ext cx="1894681" cy="186712"/>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71487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62AC3AE-810A-4D90-BFEF-AA0CF68952E5}"/>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34CE89E2-1E2E-430D-ABEC-7EA91CE474D4}"/>
              </a:ext>
            </a:extLst>
          </p:cNvPr>
          <p:cNvPicPr>
            <a:picLocks noChangeAspect="1"/>
          </p:cNvPicPr>
          <p:nvPr/>
        </p:nvPicPr>
        <p:blipFill>
          <a:blip r:embed="rId2"/>
          <a:stretch>
            <a:fillRect/>
          </a:stretch>
        </p:blipFill>
        <p:spPr>
          <a:xfrm>
            <a:off x="2532490" y="1814875"/>
            <a:ext cx="5129252" cy="1921946"/>
          </a:xfrm>
          <a:prstGeom prst="rect">
            <a:avLst/>
          </a:prstGeom>
        </p:spPr>
      </p:pic>
      <p:pic>
        <p:nvPicPr>
          <p:cNvPr id="8" name="Picture 7">
            <a:extLst>
              <a:ext uri="{FF2B5EF4-FFF2-40B4-BE49-F238E27FC236}">
                <a16:creationId xmlns:a16="http://schemas.microsoft.com/office/drawing/2014/main" id="{B942C6D7-D938-482C-A53C-3CA2EAB0D99F}"/>
              </a:ext>
            </a:extLst>
          </p:cNvPr>
          <p:cNvPicPr>
            <a:picLocks noChangeAspect="1"/>
          </p:cNvPicPr>
          <p:nvPr/>
        </p:nvPicPr>
        <p:blipFill rotWithShape="1">
          <a:blip r:embed="rId3"/>
          <a:srcRect r="21110"/>
          <a:stretch/>
        </p:blipFill>
        <p:spPr>
          <a:xfrm>
            <a:off x="7661742" y="1817152"/>
            <a:ext cx="4158785" cy="1921946"/>
          </a:xfrm>
          <a:prstGeom prst="rect">
            <a:avLst/>
          </a:prstGeom>
        </p:spPr>
      </p:pic>
      <p:pic>
        <p:nvPicPr>
          <p:cNvPr id="9" name="Picture 8">
            <a:extLst>
              <a:ext uri="{FF2B5EF4-FFF2-40B4-BE49-F238E27FC236}">
                <a16:creationId xmlns:a16="http://schemas.microsoft.com/office/drawing/2014/main" id="{B9BC3D9B-81B3-464B-AC24-9C02778AEB4F}"/>
              </a:ext>
            </a:extLst>
          </p:cNvPr>
          <p:cNvPicPr>
            <a:picLocks noChangeAspect="1"/>
          </p:cNvPicPr>
          <p:nvPr/>
        </p:nvPicPr>
        <p:blipFill>
          <a:blip r:embed="rId4"/>
          <a:stretch>
            <a:fillRect/>
          </a:stretch>
        </p:blipFill>
        <p:spPr>
          <a:xfrm>
            <a:off x="3724702" y="3647921"/>
            <a:ext cx="7518400" cy="2463800"/>
          </a:xfrm>
          <a:prstGeom prst="rect">
            <a:avLst/>
          </a:prstGeom>
        </p:spPr>
      </p:pic>
      <p:sp>
        <p:nvSpPr>
          <p:cNvPr id="11" name="Title 10">
            <a:extLst>
              <a:ext uri="{FF2B5EF4-FFF2-40B4-BE49-F238E27FC236}">
                <a16:creationId xmlns:a16="http://schemas.microsoft.com/office/drawing/2014/main" id="{AB538220-FC22-4958-AF4A-02060071A537}"/>
              </a:ext>
            </a:extLst>
          </p:cNvPr>
          <p:cNvSpPr>
            <a:spLocks noGrp="1"/>
          </p:cNvSpPr>
          <p:nvPr>
            <p:ph type="title"/>
          </p:nvPr>
        </p:nvSpPr>
        <p:spPr>
          <a:xfrm>
            <a:off x="1484309" y="120478"/>
            <a:ext cx="10018713" cy="1752599"/>
          </a:xfrm>
        </p:spPr>
        <p:txBody>
          <a:bodyPr/>
          <a:lstStyle/>
          <a:p>
            <a:r>
              <a:rPr lang="en-US" sz="4000"/>
              <a:t>Linear Model - Analysis </a:t>
            </a:r>
            <a:endParaRPr lang="en-US"/>
          </a:p>
        </p:txBody>
      </p:sp>
    </p:spTree>
    <p:extLst>
      <p:ext uri="{BB962C8B-B14F-4D97-AF65-F5344CB8AC3E}">
        <p14:creationId xmlns:p14="http://schemas.microsoft.com/office/powerpoint/2010/main" val="1731579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E4C39A5A-6D63-4FAC-B6C2-D37778B97A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74" name="Freeform 6">
              <a:extLst>
                <a:ext uri="{FF2B5EF4-FFF2-40B4-BE49-F238E27FC236}">
                  <a16:creationId xmlns:a16="http://schemas.microsoft.com/office/drawing/2014/main" id="{80E46C4F-3514-46CB-AE42-CB6078352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5" name="Freeform 7">
              <a:extLst>
                <a:ext uri="{FF2B5EF4-FFF2-40B4-BE49-F238E27FC236}">
                  <a16:creationId xmlns:a16="http://schemas.microsoft.com/office/drawing/2014/main" id="{E5084902-5C24-45E2-B5A3-092541E3C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76" name="Freeform 8">
              <a:extLst>
                <a:ext uri="{FF2B5EF4-FFF2-40B4-BE49-F238E27FC236}">
                  <a16:creationId xmlns:a16="http://schemas.microsoft.com/office/drawing/2014/main" id="{37FA1E91-A8BC-48A2-AC9A-E89FD9612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77" name="Freeform 9">
              <a:extLst>
                <a:ext uri="{FF2B5EF4-FFF2-40B4-BE49-F238E27FC236}">
                  <a16:creationId xmlns:a16="http://schemas.microsoft.com/office/drawing/2014/main" id="{764E3167-8F97-4F74-BF1C-06B09CB712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78" name="Freeform 10">
              <a:extLst>
                <a:ext uri="{FF2B5EF4-FFF2-40B4-BE49-F238E27FC236}">
                  <a16:creationId xmlns:a16="http://schemas.microsoft.com/office/drawing/2014/main" id="{7008DBEC-8AE7-4A3E-92FB-A56EDF90DF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028" name="Freeform 11">
              <a:extLst>
                <a:ext uri="{FF2B5EF4-FFF2-40B4-BE49-F238E27FC236}">
                  <a16:creationId xmlns:a16="http://schemas.microsoft.com/office/drawing/2014/main" id="{0A04160F-52CD-4394-AAF9-EE7B5A1F47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4E0C3629-3CDB-4D20-95FB-2EAC01008A02}"/>
              </a:ext>
            </a:extLst>
          </p:cNvPr>
          <p:cNvSpPr>
            <a:spLocks noGrp="1"/>
          </p:cNvSpPr>
          <p:nvPr>
            <p:ph type="title"/>
          </p:nvPr>
        </p:nvSpPr>
        <p:spPr>
          <a:xfrm>
            <a:off x="1268412" y="1023937"/>
            <a:ext cx="3028285" cy="2362200"/>
          </a:xfrm>
        </p:spPr>
        <p:txBody>
          <a:bodyPr anchor="b">
            <a:noAutofit/>
          </a:bodyPr>
          <a:lstStyle/>
          <a:p>
            <a:pPr>
              <a:lnSpc>
                <a:spcPct val="90000"/>
              </a:lnSpc>
            </a:pPr>
            <a:r>
              <a:rPr lang="en-US" sz="3600"/>
              <a:t>Modeling Technique: Association Rules </a:t>
            </a:r>
          </a:p>
        </p:txBody>
      </p:sp>
      <p:sp>
        <p:nvSpPr>
          <p:cNvPr id="81" name="Rounded Rectangle 16">
            <a:extLst>
              <a:ext uri="{FF2B5EF4-FFF2-40B4-BE49-F238E27FC236}">
                <a16:creationId xmlns:a16="http://schemas.microsoft.com/office/drawing/2014/main" id="{55599FE3-8CCE-4364-9F89-0C11699C4F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1162" y="648931"/>
            <a:ext cx="6881862"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7BE41D8-5828-3848-B3B5-FF691DBE173D}"/>
              </a:ext>
            </a:extLst>
          </p:cNvPr>
          <p:cNvPicPr>
            <a:picLocks noChangeAspect="1"/>
          </p:cNvPicPr>
          <p:nvPr/>
        </p:nvPicPr>
        <p:blipFill>
          <a:blip r:embed="rId3"/>
          <a:stretch>
            <a:fillRect/>
          </a:stretch>
        </p:blipFill>
        <p:spPr>
          <a:xfrm>
            <a:off x="4694624" y="1234978"/>
            <a:ext cx="6734937" cy="4003772"/>
          </a:xfrm>
          <a:prstGeom prst="rect">
            <a:avLst/>
          </a:prstGeom>
        </p:spPr>
      </p:pic>
      <p:sp>
        <p:nvSpPr>
          <p:cNvPr id="13" name="Content Placeholder 1029">
            <a:extLst>
              <a:ext uri="{FF2B5EF4-FFF2-40B4-BE49-F238E27FC236}">
                <a16:creationId xmlns:a16="http://schemas.microsoft.com/office/drawing/2014/main" id="{80A2532C-AB2F-CC4B-97D9-85C8BA143C9D}"/>
              </a:ext>
            </a:extLst>
          </p:cNvPr>
          <p:cNvSpPr>
            <a:spLocks noGrp="1"/>
          </p:cNvSpPr>
          <p:nvPr>
            <p:ph idx="1"/>
          </p:nvPr>
        </p:nvSpPr>
        <p:spPr>
          <a:xfrm>
            <a:off x="1542076" y="3605212"/>
            <a:ext cx="2812387" cy="3124201"/>
          </a:xfrm>
        </p:spPr>
        <p:txBody>
          <a:bodyPr anchor="t">
            <a:normAutofit/>
          </a:bodyPr>
          <a:lstStyle/>
          <a:p>
            <a:r>
              <a:rPr lang="en-US"/>
              <a:t>Frequency Plot</a:t>
            </a:r>
          </a:p>
          <a:p>
            <a:pPr marL="0" indent="0">
              <a:buNone/>
            </a:pPr>
            <a:endParaRPr lang="en-US" sz="1800"/>
          </a:p>
          <a:p>
            <a:endParaRPr lang="en-US" sz="1800"/>
          </a:p>
          <a:p>
            <a:endParaRPr lang="en-US" sz="1800"/>
          </a:p>
        </p:txBody>
      </p:sp>
    </p:spTree>
    <p:extLst>
      <p:ext uri="{BB962C8B-B14F-4D97-AF65-F5344CB8AC3E}">
        <p14:creationId xmlns:p14="http://schemas.microsoft.com/office/powerpoint/2010/main" val="1267404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E4C39A5A-6D63-4FAC-B6C2-D37778B97A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74" name="Freeform 6">
              <a:extLst>
                <a:ext uri="{FF2B5EF4-FFF2-40B4-BE49-F238E27FC236}">
                  <a16:creationId xmlns:a16="http://schemas.microsoft.com/office/drawing/2014/main" id="{80E46C4F-3514-46CB-AE42-CB6078352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5" name="Freeform 7">
              <a:extLst>
                <a:ext uri="{FF2B5EF4-FFF2-40B4-BE49-F238E27FC236}">
                  <a16:creationId xmlns:a16="http://schemas.microsoft.com/office/drawing/2014/main" id="{E5084902-5C24-45E2-B5A3-092541E3C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76" name="Freeform 8">
              <a:extLst>
                <a:ext uri="{FF2B5EF4-FFF2-40B4-BE49-F238E27FC236}">
                  <a16:creationId xmlns:a16="http://schemas.microsoft.com/office/drawing/2014/main" id="{37FA1E91-A8BC-48A2-AC9A-E89FD9612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77" name="Freeform 9">
              <a:extLst>
                <a:ext uri="{FF2B5EF4-FFF2-40B4-BE49-F238E27FC236}">
                  <a16:creationId xmlns:a16="http://schemas.microsoft.com/office/drawing/2014/main" id="{764E3167-8F97-4F74-BF1C-06B09CB712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78" name="Freeform 10">
              <a:extLst>
                <a:ext uri="{FF2B5EF4-FFF2-40B4-BE49-F238E27FC236}">
                  <a16:creationId xmlns:a16="http://schemas.microsoft.com/office/drawing/2014/main" id="{7008DBEC-8AE7-4A3E-92FB-A56EDF90DF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028" name="Freeform 11">
              <a:extLst>
                <a:ext uri="{FF2B5EF4-FFF2-40B4-BE49-F238E27FC236}">
                  <a16:creationId xmlns:a16="http://schemas.microsoft.com/office/drawing/2014/main" id="{0A04160F-52CD-4394-AAF9-EE7B5A1F47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4E0C3629-3CDB-4D20-95FB-2EAC01008A02}"/>
              </a:ext>
            </a:extLst>
          </p:cNvPr>
          <p:cNvSpPr>
            <a:spLocks noGrp="1"/>
          </p:cNvSpPr>
          <p:nvPr>
            <p:ph type="title"/>
          </p:nvPr>
        </p:nvSpPr>
        <p:spPr>
          <a:xfrm>
            <a:off x="1389062" y="1011765"/>
            <a:ext cx="2812387" cy="1841500"/>
          </a:xfrm>
        </p:spPr>
        <p:txBody>
          <a:bodyPr anchor="b">
            <a:normAutofit/>
          </a:bodyPr>
          <a:lstStyle/>
          <a:p>
            <a:pPr>
              <a:lnSpc>
                <a:spcPct val="90000"/>
              </a:lnSpc>
            </a:pPr>
            <a:r>
              <a:rPr lang="en-US" sz="3000"/>
              <a:t>Modeling Technique: Association Rules </a:t>
            </a:r>
          </a:p>
        </p:txBody>
      </p:sp>
      <p:sp>
        <p:nvSpPr>
          <p:cNvPr id="1030" name="Content Placeholder 1029">
            <a:extLst>
              <a:ext uri="{FF2B5EF4-FFF2-40B4-BE49-F238E27FC236}">
                <a16:creationId xmlns:a16="http://schemas.microsoft.com/office/drawing/2014/main" id="{A4120EE3-0DAF-4787-A8D4-A4FFF6127F93}"/>
              </a:ext>
            </a:extLst>
          </p:cNvPr>
          <p:cNvSpPr>
            <a:spLocks noGrp="1"/>
          </p:cNvSpPr>
          <p:nvPr>
            <p:ph idx="1"/>
          </p:nvPr>
        </p:nvSpPr>
        <p:spPr>
          <a:xfrm>
            <a:off x="1598089" y="2924174"/>
            <a:ext cx="2812387" cy="3124201"/>
          </a:xfrm>
        </p:spPr>
        <p:txBody>
          <a:bodyPr anchor="t">
            <a:normAutofit/>
          </a:bodyPr>
          <a:lstStyle/>
          <a:p>
            <a:r>
              <a:rPr lang="en-US" sz="1800"/>
              <a:t>We did an association rule mining </a:t>
            </a:r>
          </a:p>
          <a:p>
            <a:r>
              <a:rPr lang="en-US" sz="1800"/>
              <a:t>And filtered out rules below lift of 2.5</a:t>
            </a:r>
          </a:p>
          <a:p>
            <a:r>
              <a:rPr lang="en-US" sz="1800"/>
              <a:t>Arrived at 827 Interesting rules</a:t>
            </a:r>
          </a:p>
          <a:p>
            <a:endParaRPr lang="en-US" sz="1800"/>
          </a:p>
        </p:txBody>
      </p:sp>
      <p:sp>
        <p:nvSpPr>
          <p:cNvPr id="81" name="Rounded Rectangle 16">
            <a:extLst>
              <a:ext uri="{FF2B5EF4-FFF2-40B4-BE49-F238E27FC236}">
                <a16:creationId xmlns:a16="http://schemas.microsoft.com/office/drawing/2014/main" id="{55599FE3-8CCE-4364-9F89-0C11699C4F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1162" y="648931"/>
            <a:ext cx="6881862"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hart&#10;&#10;Description automatically generated">
            <a:extLst>
              <a:ext uri="{FF2B5EF4-FFF2-40B4-BE49-F238E27FC236}">
                <a16:creationId xmlns:a16="http://schemas.microsoft.com/office/drawing/2014/main" id="{7A6A56CF-4C26-4CEA-B0C8-1FE2B6FD72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299" r="-3" b="9814"/>
          <a:stretch/>
        </p:blipFill>
        <p:spPr bwMode="auto">
          <a:xfrm>
            <a:off x="4941202" y="1011765"/>
            <a:ext cx="6237359" cy="4546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0786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C3629-3CDB-4D20-95FB-2EAC01008A02}"/>
              </a:ext>
            </a:extLst>
          </p:cNvPr>
          <p:cNvSpPr>
            <a:spLocks noGrp="1"/>
          </p:cNvSpPr>
          <p:nvPr>
            <p:ph type="title"/>
          </p:nvPr>
        </p:nvSpPr>
        <p:spPr>
          <a:xfrm>
            <a:off x="1370010" y="939800"/>
            <a:ext cx="2543201" cy="1752599"/>
          </a:xfrm>
        </p:spPr>
        <p:txBody>
          <a:bodyPr anchor="b">
            <a:normAutofit/>
          </a:bodyPr>
          <a:lstStyle/>
          <a:p>
            <a:pPr>
              <a:lnSpc>
                <a:spcPct val="90000"/>
              </a:lnSpc>
            </a:pPr>
            <a:r>
              <a:rPr lang="en-US" sz="3000"/>
              <a:t>Modeling Technique: Neural Net</a:t>
            </a:r>
          </a:p>
        </p:txBody>
      </p:sp>
      <p:sp>
        <p:nvSpPr>
          <p:cNvPr id="1030" name="Content Placeholder 1029">
            <a:extLst>
              <a:ext uri="{FF2B5EF4-FFF2-40B4-BE49-F238E27FC236}">
                <a16:creationId xmlns:a16="http://schemas.microsoft.com/office/drawing/2014/main" id="{A4120EE3-0DAF-4787-A8D4-A4FFF6127F93}"/>
              </a:ext>
            </a:extLst>
          </p:cNvPr>
          <p:cNvSpPr>
            <a:spLocks noGrp="1"/>
          </p:cNvSpPr>
          <p:nvPr>
            <p:ph idx="1"/>
          </p:nvPr>
        </p:nvSpPr>
        <p:spPr>
          <a:xfrm>
            <a:off x="1370010" y="3035299"/>
            <a:ext cx="2812387" cy="3124201"/>
          </a:xfrm>
        </p:spPr>
        <p:txBody>
          <a:bodyPr anchor="t">
            <a:normAutofit/>
          </a:bodyPr>
          <a:lstStyle/>
          <a:p>
            <a:r>
              <a:rPr lang="en-US" sz="1800"/>
              <a:t>We finally ran a neural net with the significant Variables we found in Linear Modeling</a:t>
            </a:r>
          </a:p>
          <a:p>
            <a:r>
              <a:rPr lang="en-US" sz="1800"/>
              <a:t>Which gave an accuracy of 72%</a:t>
            </a:r>
          </a:p>
          <a:p>
            <a:endParaRPr lang="en-US" sz="1800"/>
          </a:p>
        </p:txBody>
      </p:sp>
      <p:pic>
        <p:nvPicPr>
          <p:cNvPr id="3" name="Picture 2">
            <a:extLst>
              <a:ext uri="{FF2B5EF4-FFF2-40B4-BE49-F238E27FC236}">
                <a16:creationId xmlns:a16="http://schemas.microsoft.com/office/drawing/2014/main" id="{915E0F78-7661-344C-BEA0-44B2117E8EFA}"/>
              </a:ext>
            </a:extLst>
          </p:cNvPr>
          <p:cNvPicPr>
            <a:picLocks noChangeAspect="1"/>
          </p:cNvPicPr>
          <p:nvPr/>
        </p:nvPicPr>
        <p:blipFill>
          <a:blip r:embed="rId2"/>
          <a:stretch>
            <a:fillRect/>
          </a:stretch>
        </p:blipFill>
        <p:spPr>
          <a:xfrm>
            <a:off x="4394070" y="840060"/>
            <a:ext cx="7797930" cy="5226204"/>
          </a:xfrm>
          <a:prstGeom prst="rect">
            <a:avLst/>
          </a:prstGeom>
        </p:spPr>
      </p:pic>
    </p:spTree>
    <p:extLst>
      <p:ext uri="{BB962C8B-B14F-4D97-AF65-F5344CB8AC3E}">
        <p14:creationId xmlns:p14="http://schemas.microsoft.com/office/powerpoint/2010/main" val="576082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02D51-20D5-48EF-A557-80508A2CEDC7}"/>
              </a:ext>
            </a:extLst>
          </p:cNvPr>
          <p:cNvSpPr>
            <a:spLocks noGrp="1"/>
          </p:cNvSpPr>
          <p:nvPr>
            <p:ph type="title"/>
          </p:nvPr>
        </p:nvSpPr>
        <p:spPr/>
        <p:txBody>
          <a:bodyPr/>
          <a:lstStyle/>
          <a:p>
            <a:r>
              <a:rPr lang="en-US"/>
              <a:t>Answers to questions</a:t>
            </a:r>
          </a:p>
        </p:txBody>
      </p:sp>
      <p:sp>
        <p:nvSpPr>
          <p:cNvPr id="3" name="Content Placeholder 2">
            <a:extLst>
              <a:ext uri="{FF2B5EF4-FFF2-40B4-BE49-F238E27FC236}">
                <a16:creationId xmlns:a16="http://schemas.microsoft.com/office/drawing/2014/main" id="{C137E864-137F-4268-876A-EA50FBBC706B}"/>
              </a:ext>
            </a:extLst>
          </p:cNvPr>
          <p:cNvSpPr>
            <a:spLocks noGrp="1"/>
          </p:cNvSpPr>
          <p:nvPr>
            <p:ph idx="1"/>
          </p:nvPr>
        </p:nvSpPr>
        <p:spPr/>
        <p:txBody>
          <a:bodyPr>
            <a:normAutofit/>
          </a:bodyPr>
          <a:lstStyle/>
          <a:p>
            <a:r>
              <a:rPr lang="en-US"/>
              <a:t>#1 – </a:t>
            </a:r>
            <a:r>
              <a:rPr lang="en-US">
                <a:solidFill>
                  <a:srgbClr val="000000"/>
                </a:solidFill>
              </a:rPr>
              <a:t>all airline companies’ mean satisfaction score ranged between 3.30 and 3.53</a:t>
            </a:r>
          </a:p>
          <a:p>
            <a:r>
              <a:rPr lang="en-US">
                <a:solidFill>
                  <a:srgbClr val="000000"/>
                </a:solidFill>
              </a:rPr>
              <a:t>#2 – Class and Age together did not significantly affected the satisfaction scores</a:t>
            </a:r>
          </a:p>
          <a:p>
            <a:r>
              <a:rPr lang="en-US">
                <a:solidFill>
                  <a:srgbClr val="000000"/>
                </a:solidFill>
              </a:rPr>
              <a:t># 3 – Slight trend upward in satisfaction scores for those customers with a quantity of 200 or more</a:t>
            </a:r>
          </a:p>
        </p:txBody>
      </p:sp>
    </p:spTree>
    <p:extLst>
      <p:ext uri="{BB962C8B-B14F-4D97-AF65-F5344CB8AC3E}">
        <p14:creationId xmlns:p14="http://schemas.microsoft.com/office/powerpoint/2010/main" val="787000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02D51-20D5-48EF-A557-80508A2CEDC7}"/>
              </a:ext>
            </a:extLst>
          </p:cNvPr>
          <p:cNvSpPr>
            <a:spLocks noGrp="1"/>
          </p:cNvSpPr>
          <p:nvPr>
            <p:ph type="title"/>
          </p:nvPr>
        </p:nvSpPr>
        <p:spPr>
          <a:xfrm>
            <a:off x="1484310" y="0"/>
            <a:ext cx="10018713" cy="1752599"/>
          </a:xfrm>
        </p:spPr>
        <p:txBody>
          <a:bodyPr/>
          <a:lstStyle/>
          <a:p>
            <a:r>
              <a:rPr lang="en-US"/>
              <a:t>Answers to questions</a:t>
            </a:r>
          </a:p>
        </p:txBody>
      </p:sp>
      <p:sp>
        <p:nvSpPr>
          <p:cNvPr id="3" name="Content Placeholder 2">
            <a:extLst>
              <a:ext uri="{FF2B5EF4-FFF2-40B4-BE49-F238E27FC236}">
                <a16:creationId xmlns:a16="http://schemas.microsoft.com/office/drawing/2014/main" id="{C137E864-137F-4268-876A-EA50FBBC706B}"/>
              </a:ext>
            </a:extLst>
          </p:cNvPr>
          <p:cNvSpPr>
            <a:spLocks noGrp="1"/>
          </p:cNvSpPr>
          <p:nvPr>
            <p:ph idx="1"/>
          </p:nvPr>
        </p:nvSpPr>
        <p:spPr>
          <a:xfrm>
            <a:off x="1484311" y="2628897"/>
            <a:ext cx="10018713" cy="3124201"/>
          </a:xfrm>
        </p:spPr>
        <p:txBody>
          <a:bodyPr numCol="2" anchor="t">
            <a:normAutofit/>
          </a:bodyPr>
          <a:lstStyle/>
          <a:p>
            <a:pPr marL="0" indent="0">
              <a:buNone/>
            </a:pPr>
            <a:endParaRPr lang="en-US">
              <a:solidFill>
                <a:srgbClr val="000000"/>
              </a:solidFill>
            </a:endParaRPr>
          </a:p>
          <a:p>
            <a:pPr lvl="1"/>
            <a:r>
              <a:rPr lang="en-US">
                <a:solidFill>
                  <a:srgbClr val="000000"/>
                </a:solidFill>
              </a:rPr>
              <a:t>Age</a:t>
            </a:r>
          </a:p>
          <a:p>
            <a:pPr lvl="1"/>
            <a:r>
              <a:rPr lang="en-US" err="1">
                <a:solidFill>
                  <a:srgbClr val="000000"/>
                </a:solidFill>
              </a:rPr>
              <a:t>Airline_Status</a:t>
            </a:r>
            <a:endParaRPr lang="en-US">
              <a:solidFill>
                <a:srgbClr val="000000"/>
              </a:solidFill>
            </a:endParaRPr>
          </a:p>
          <a:p>
            <a:pPr lvl="2"/>
            <a:r>
              <a:rPr lang="en-US">
                <a:solidFill>
                  <a:srgbClr val="000000"/>
                </a:solidFill>
              </a:rPr>
              <a:t>Arrival_Delay_greater_5_minutes</a:t>
            </a:r>
          </a:p>
          <a:p>
            <a:pPr lvl="2"/>
            <a:r>
              <a:rPr lang="en-US" err="1">
                <a:solidFill>
                  <a:srgbClr val="000000"/>
                </a:solidFill>
              </a:rPr>
              <a:t>Type_of_TravelMileage</a:t>
            </a:r>
            <a:r>
              <a:rPr lang="en-US">
                <a:solidFill>
                  <a:srgbClr val="000000"/>
                </a:solidFill>
              </a:rPr>
              <a:t> tickets</a:t>
            </a:r>
          </a:p>
          <a:p>
            <a:pPr lvl="2"/>
            <a:r>
              <a:rPr lang="en-US" err="1">
                <a:solidFill>
                  <a:srgbClr val="000000"/>
                </a:solidFill>
              </a:rPr>
              <a:t>Type_of_TravelPersonal</a:t>
            </a:r>
            <a:r>
              <a:rPr lang="en-US">
                <a:solidFill>
                  <a:srgbClr val="000000"/>
                </a:solidFill>
              </a:rPr>
              <a:t> Travel</a:t>
            </a:r>
          </a:p>
          <a:p>
            <a:pPr lvl="1"/>
            <a:endParaRPr lang="en-US">
              <a:solidFill>
                <a:srgbClr val="000000"/>
              </a:solidFill>
            </a:endParaRPr>
          </a:p>
          <a:p>
            <a:pPr marL="457200" lvl="1" indent="0">
              <a:buNone/>
            </a:pPr>
            <a:endParaRPr lang="en-US">
              <a:solidFill>
                <a:srgbClr val="000000"/>
              </a:solidFill>
            </a:endParaRPr>
          </a:p>
          <a:p>
            <a:pPr lvl="1"/>
            <a:r>
              <a:rPr lang="en-US" err="1">
                <a:solidFill>
                  <a:srgbClr val="000000"/>
                </a:solidFill>
              </a:rPr>
              <a:t>GenderMale</a:t>
            </a:r>
            <a:endParaRPr lang="en-US">
              <a:solidFill>
                <a:srgbClr val="000000"/>
              </a:solidFill>
            </a:endParaRPr>
          </a:p>
          <a:p>
            <a:pPr lvl="1"/>
            <a:r>
              <a:rPr lang="en-US" err="1">
                <a:solidFill>
                  <a:srgbClr val="000000"/>
                </a:solidFill>
              </a:rPr>
              <a:t>No_of_Flight_p.a</a:t>
            </a:r>
            <a:endParaRPr lang="en-US">
              <a:solidFill>
                <a:srgbClr val="000000"/>
              </a:solidFill>
            </a:endParaRPr>
          </a:p>
          <a:p>
            <a:pPr lvl="1"/>
            <a:r>
              <a:rPr lang="en-US" err="1">
                <a:solidFill>
                  <a:srgbClr val="000000"/>
                </a:solidFill>
              </a:rPr>
              <a:t>Age:No_of_Loyalty_Cards</a:t>
            </a:r>
            <a:endParaRPr lang="en-US">
              <a:solidFill>
                <a:srgbClr val="000000"/>
              </a:solidFill>
            </a:endParaRPr>
          </a:p>
          <a:p>
            <a:pPr lvl="1"/>
            <a:r>
              <a:rPr lang="en-US" err="1">
                <a:solidFill>
                  <a:srgbClr val="000000"/>
                </a:solidFill>
              </a:rPr>
              <a:t>ClassEco</a:t>
            </a:r>
            <a:endParaRPr lang="en-US">
              <a:solidFill>
                <a:srgbClr val="000000"/>
              </a:solidFill>
            </a:endParaRPr>
          </a:p>
          <a:p>
            <a:pPr lvl="1"/>
            <a:r>
              <a:rPr lang="en-US" err="1">
                <a:solidFill>
                  <a:srgbClr val="000000"/>
                </a:solidFill>
              </a:rPr>
              <a:t>Scheduled_Departure_Hour</a:t>
            </a:r>
            <a:endParaRPr lang="en-US">
              <a:solidFill>
                <a:srgbClr val="000000"/>
              </a:solidFill>
            </a:endParaRPr>
          </a:p>
        </p:txBody>
      </p:sp>
      <p:sp>
        <p:nvSpPr>
          <p:cNvPr id="31" name="Content Placeholder 2">
            <a:extLst>
              <a:ext uri="{FF2B5EF4-FFF2-40B4-BE49-F238E27FC236}">
                <a16:creationId xmlns:a16="http://schemas.microsoft.com/office/drawing/2014/main" id="{861C04B3-E8D2-414F-B200-5A1B3BDF70D4}"/>
              </a:ext>
            </a:extLst>
          </p:cNvPr>
          <p:cNvSpPr txBox="1">
            <a:spLocks/>
          </p:cNvSpPr>
          <p:nvPr/>
        </p:nvSpPr>
        <p:spPr>
          <a:xfrm>
            <a:off x="1484310" y="1892298"/>
            <a:ext cx="10018713" cy="1282701"/>
          </a:xfrm>
          <a:prstGeom prst="rect">
            <a:avLst/>
          </a:prstGeom>
        </p:spPr>
        <p:txBody>
          <a:bodyPr vert="horz" lIns="91440" tIns="45720" rIns="91440" bIns="45720" numCol="1" rtlCol="0" anchor="t">
            <a:normAutofit lnSpcReduction="1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a:solidFill>
                  <a:srgbClr val="000000"/>
                </a:solidFill>
              </a:rPr>
              <a:t># 4 – </a:t>
            </a:r>
            <a:r>
              <a:rPr lang="en-US" err="1">
                <a:solidFill>
                  <a:srgbClr val="000000"/>
                </a:solidFill>
              </a:rPr>
              <a:t>Scheduled_Departure_Hour</a:t>
            </a:r>
            <a:r>
              <a:rPr lang="en-US">
                <a:solidFill>
                  <a:srgbClr val="000000"/>
                </a:solidFill>
              </a:rPr>
              <a:t> had lower satisfaction scores of 2.5 at 3 am and 2 pm  </a:t>
            </a:r>
            <a:endParaRPr lang="en-US"/>
          </a:p>
          <a:p>
            <a:r>
              <a:rPr lang="en-US"/>
              <a:t>#5 – elements that contributed to satisfaction score:</a:t>
            </a:r>
          </a:p>
        </p:txBody>
      </p:sp>
    </p:spTree>
    <p:extLst>
      <p:ext uri="{BB962C8B-B14F-4D97-AF65-F5344CB8AC3E}">
        <p14:creationId xmlns:p14="http://schemas.microsoft.com/office/powerpoint/2010/main" val="1055082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02D51-20D5-48EF-A557-80508A2CEDC7}"/>
              </a:ext>
            </a:extLst>
          </p:cNvPr>
          <p:cNvSpPr>
            <a:spLocks noGrp="1"/>
          </p:cNvSpPr>
          <p:nvPr>
            <p:ph type="title"/>
          </p:nvPr>
        </p:nvSpPr>
        <p:spPr/>
        <p:txBody>
          <a:bodyPr/>
          <a:lstStyle/>
          <a:p>
            <a:r>
              <a:rPr lang="en-US"/>
              <a:t>Answers to questions</a:t>
            </a:r>
          </a:p>
        </p:txBody>
      </p:sp>
      <p:sp>
        <p:nvSpPr>
          <p:cNvPr id="3" name="Content Placeholder 2">
            <a:extLst>
              <a:ext uri="{FF2B5EF4-FFF2-40B4-BE49-F238E27FC236}">
                <a16:creationId xmlns:a16="http://schemas.microsoft.com/office/drawing/2014/main" id="{C137E864-137F-4268-876A-EA50FBBC706B}"/>
              </a:ext>
            </a:extLst>
          </p:cNvPr>
          <p:cNvSpPr>
            <a:spLocks noGrp="1"/>
          </p:cNvSpPr>
          <p:nvPr>
            <p:ph idx="1"/>
          </p:nvPr>
        </p:nvSpPr>
        <p:spPr>
          <a:xfrm>
            <a:off x="1484311" y="2232284"/>
            <a:ext cx="10018713" cy="3124201"/>
          </a:xfrm>
        </p:spPr>
        <p:txBody>
          <a:bodyPr>
            <a:normAutofit/>
          </a:bodyPr>
          <a:lstStyle/>
          <a:p>
            <a:r>
              <a:rPr lang="en-US"/>
              <a:t>#6 – 1</a:t>
            </a:r>
            <a:r>
              <a:rPr lang="en-US" baseline="30000"/>
              <a:t>st</a:t>
            </a:r>
            <a:r>
              <a:rPr lang="en-US"/>
              <a:t> time flyers with a mean over all score 3.45</a:t>
            </a:r>
          </a:p>
          <a:p>
            <a:r>
              <a:rPr lang="en-US">
                <a:solidFill>
                  <a:srgbClr val="000000"/>
                </a:solidFill>
              </a:rPr>
              <a:t>#7 – 1</a:t>
            </a:r>
            <a:r>
              <a:rPr lang="en-US" baseline="30000">
                <a:solidFill>
                  <a:srgbClr val="000000"/>
                </a:solidFill>
              </a:rPr>
              <a:t>st</a:t>
            </a:r>
            <a:r>
              <a:rPr lang="en-US">
                <a:solidFill>
                  <a:srgbClr val="000000"/>
                </a:solidFill>
              </a:rPr>
              <a:t> quarter for 2014 </a:t>
            </a:r>
          </a:p>
          <a:p>
            <a:pPr lvl="1"/>
            <a:r>
              <a:rPr lang="en-US">
                <a:solidFill>
                  <a:srgbClr val="000000"/>
                </a:solidFill>
              </a:rPr>
              <a:t>61% were business travelers  </a:t>
            </a:r>
          </a:p>
          <a:p>
            <a:pPr lvl="1"/>
            <a:r>
              <a:rPr lang="en-US">
                <a:solidFill>
                  <a:srgbClr val="000000"/>
                </a:solidFill>
              </a:rPr>
              <a:t>7% were milage ticket travelers</a:t>
            </a:r>
          </a:p>
          <a:p>
            <a:pPr lvl="1"/>
            <a:r>
              <a:rPr lang="en-US">
                <a:solidFill>
                  <a:srgbClr val="000000"/>
                </a:solidFill>
              </a:rPr>
              <a:t>32% were personal ticket travelers</a:t>
            </a:r>
          </a:p>
        </p:txBody>
      </p:sp>
    </p:spTree>
    <p:extLst>
      <p:ext uri="{BB962C8B-B14F-4D97-AF65-F5344CB8AC3E}">
        <p14:creationId xmlns:p14="http://schemas.microsoft.com/office/powerpoint/2010/main" val="1634803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C3629-3CDB-4D20-95FB-2EAC01008A02}"/>
              </a:ext>
            </a:extLst>
          </p:cNvPr>
          <p:cNvSpPr>
            <a:spLocks noGrp="1"/>
          </p:cNvSpPr>
          <p:nvPr>
            <p:ph type="title"/>
          </p:nvPr>
        </p:nvSpPr>
        <p:spPr>
          <a:xfrm>
            <a:off x="1760706" y="685800"/>
            <a:ext cx="9742318" cy="1752599"/>
          </a:xfrm>
        </p:spPr>
        <p:txBody>
          <a:bodyPr>
            <a:normAutofit/>
          </a:bodyPr>
          <a:lstStyle/>
          <a:p>
            <a:r>
              <a:rPr lang="en-US"/>
              <a:t>Recommendations</a:t>
            </a:r>
          </a:p>
        </p:txBody>
      </p:sp>
      <p:graphicFrame>
        <p:nvGraphicFramePr>
          <p:cNvPr id="5" name="Content Placeholder 2">
            <a:extLst>
              <a:ext uri="{FF2B5EF4-FFF2-40B4-BE49-F238E27FC236}">
                <a16:creationId xmlns:a16="http://schemas.microsoft.com/office/drawing/2014/main" id="{A40BA182-E1F8-4585-A1A1-DFA162A4F4EB}"/>
              </a:ext>
            </a:extLst>
          </p:cNvPr>
          <p:cNvGraphicFramePr>
            <a:graphicFrameLocks noGrp="1"/>
          </p:cNvGraphicFramePr>
          <p:nvPr>
            <p:ph idx="1"/>
            <p:extLst>
              <p:ext uri="{D42A27DB-BD31-4B8C-83A1-F6EECF244321}">
                <p14:modId xmlns:p14="http://schemas.microsoft.com/office/powerpoint/2010/main" val="3020919648"/>
              </p:ext>
            </p:extLst>
          </p:nvPr>
        </p:nvGraphicFramePr>
        <p:xfrm>
          <a:off x="1760705" y="2694562"/>
          <a:ext cx="9742319" cy="30966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15304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C8643778-7F6C-4E8D-84D1-D5CDB992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1D22F88D-6907-48AF-B024-346E855E0D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AAB2E5B3-6DC2-4827-B799-27A47A87B91E}"/>
              </a:ext>
            </a:extLst>
          </p:cNvPr>
          <p:cNvSpPr>
            <a:spLocks noGrp="1"/>
          </p:cNvSpPr>
          <p:nvPr>
            <p:ph type="title"/>
          </p:nvPr>
        </p:nvSpPr>
        <p:spPr>
          <a:xfrm>
            <a:off x="849296" y="685801"/>
            <a:ext cx="2743200" cy="5105400"/>
          </a:xfrm>
        </p:spPr>
        <p:txBody>
          <a:bodyPr>
            <a:normAutofit/>
          </a:bodyPr>
          <a:lstStyle/>
          <a:p>
            <a:pPr algn="l"/>
            <a:r>
              <a:rPr lang="en-US">
                <a:solidFill>
                  <a:srgbClr val="FFFFFF"/>
                </a:solidFill>
              </a:rPr>
              <a:t>Content</a:t>
            </a:r>
          </a:p>
        </p:txBody>
      </p:sp>
      <p:grpSp>
        <p:nvGrpSpPr>
          <p:cNvPr id="31" name="Group 30">
            <a:extLst>
              <a:ext uri="{FF2B5EF4-FFF2-40B4-BE49-F238E27FC236}">
                <a16:creationId xmlns:a16="http://schemas.microsoft.com/office/drawing/2014/main" id="{F3842748-48B5-4DD0-A06A-A31C74024A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32" name="Freeform 6">
              <a:extLst>
                <a:ext uri="{FF2B5EF4-FFF2-40B4-BE49-F238E27FC236}">
                  <a16:creationId xmlns:a16="http://schemas.microsoft.com/office/drawing/2014/main" id="{548E99BE-1071-4690-9B9C-07926CEE5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33" name="Freeform 7">
              <a:extLst>
                <a:ext uri="{FF2B5EF4-FFF2-40B4-BE49-F238E27FC236}">
                  <a16:creationId xmlns:a16="http://schemas.microsoft.com/office/drawing/2014/main" id="{9301F039-B467-413A-B25C-770E51069D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4" name="Freeform 8">
              <a:extLst>
                <a:ext uri="{FF2B5EF4-FFF2-40B4-BE49-F238E27FC236}">
                  <a16:creationId xmlns:a16="http://schemas.microsoft.com/office/drawing/2014/main" id="{9F06AEC1-5558-49E8-8CAC-FEBD00DF0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5" name="Freeform 9">
              <a:extLst>
                <a:ext uri="{FF2B5EF4-FFF2-40B4-BE49-F238E27FC236}">
                  <a16:creationId xmlns:a16="http://schemas.microsoft.com/office/drawing/2014/main" id="{D10B76B9-BA68-471E-B58C-ED91198A9F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6" name="Freeform 10">
              <a:extLst>
                <a:ext uri="{FF2B5EF4-FFF2-40B4-BE49-F238E27FC236}">
                  <a16:creationId xmlns:a16="http://schemas.microsoft.com/office/drawing/2014/main" id="{FEB3913B-54A3-490E-BA4B-5D0330990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7" name="Freeform 11">
              <a:extLst>
                <a:ext uri="{FF2B5EF4-FFF2-40B4-BE49-F238E27FC236}">
                  <a16:creationId xmlns:a16="http://schemas.microsoft.com/office/drawing/2014/main" id="{F75DC961-08A4-46F8-8A80-2E1FB977E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6" name="Content Placeholder 2">
            <a:extLst>
              <a:ext uri="{FF2B5EF4-FFF2-40B4-BE49-F238E27FC236}">
                <a16:creationId xmlns:a16="http://schemas.microsoft.com/office/drawing/2014/main" id="{141ECC3C-C704-430E-87CD-4D8EA4CB217A}"/>
              </a:ext>
            </a:extLst>
          </p:cNvPr>
          <p:cNvSpPr>
            <a:spLocks noGrp="1"/>
          </p:cNvSpPr>
          <p:nvPr>
            <p:ph idx="1"/>
          </p:nvPr>
        </p:nvSpPr>
        <p:spPr>
          <a:xfrm>
            <a:off x="5117106" y="685801"/>
            <a:ext cx="6385918" cy="5105400"/>
          </a:xfrm>
        </p:spPr>
        <p:txBody>
          <a:bodyPr vert="horz" lIns="91440" tIns="45720" rIns="91440" bIns="45720" numCol="1" rtlCol="0">
            <a:normAutofit/>
          </a:bodyPr>
          <a:lstStyle/>
          <a:p>
            <a:r>
              <a:rPr lang="en-US" sz="2000"/>
              <a:t>Southeast Airlines Co. Overview</a:t>
            </a:r>
          </a:p>
          <a:p>
            <a:r>
              <a:rPr lang="en-US" sz="2000"/>
              <a:t>Data Identification </a:t>
            </a:r>
          </a:p>
          <a:p>
            <a:r>
              <a:rPr lang="en-US" sz="2000"/>
              <a:t>Business Questions</a:t>
            </a:r>
          </a:p>
          <a:p>
            <a:r>
              <a:rPr lang="en-US" sz="2000"/>
              <a:t>Descriptive Analysis/Visual</a:t>
            </a:r>
          </a:p>
          <a:p>
            <a:r>
              <a:rPr lang="en-US" sz="2000"/>
              <a:t>Modeling Technique </a:t>
            </a:r>
          </a:p>
          <a:p>
            <a:r>
              <a:rPr lang="en-US" sz="2000"/>
              <a:t>Answers &amp; Recommendations  </a:t>
            </a:r>
          </a:p>
        </p:txBody>
      </p:sp>
    </p:spTree>
    <p:extLst>
      <p:ext uri="{BB962C8B-B14F-4D97-AF65-F5344CB8AC3E}">
        <p14:creationId xmlns:p14="http://schemas.microsoft.com/office/powerpoint/2010/main" val="8120312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A2FA1-CC34-4A19-A563-F2A897AAE196}"/>
              </a:ext>
            </a:extLst>
          </p:cNvPr>
          <p:cNvSpPr>
            <a:spLocks noGrp="1"/>
          </p:cNvSpPr>
          <p:nvPr>
            <p:ph type="title"/>
          </p:nvPr>
        </p:nvSpPr>
        <p:spPr/>
        <p:txBody>
          <a:bodyPr/>
          <a:lstStyle/>
          <a:p>
            <a:r>
              <a:rPr lang="en-US">
                <a:solidFill>
                  <a:schemeClr val="tx1"/>
                </a:solidFill>
                <a:cs typeface="Calibri" panose="020F0502020204030204" pitchFamily="34" charset="0"/>
              </a:rPr>
              <a:t>Thank you</a:t>
            </a:r>
          </a:p>
        </p:txBody>
      </p:sp>
      <p:sp>
        <p:nvSpPr>
          <p:cNvPr id="4" name="Title 1">
            <a:extLst>
              <a:ext uri="{FF2B5EF4-FFF2-40B4-BE49-F238E27FC236}">
                <a16:creationId xmlns:a16="http://schemas.microsoft.com/office/drawing/2014/main" id="{A72528B3-77B3-432B-A430-2F7F6891D9A9}"/>
              </a:ext>
            </a:extLst>
          </p:cNvPr>
          <p:cNvSpPr txBox="1">
            <a:spLocks/>
          </p:cNvSpPr>
          <p:nvPr/>
        </p:nvSpPr>
        <p:spPr>
          <a:xfrm>
            <a:off x="3877733" y="3147391"/>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a:solidFill>
                <a:schemeClr val="tx1"/>
              </a:solidFill>
              <a:latin typeface="Calibri" panose="020F0502020204030204" pitchFamily="34" charset="0"/>
              <a:cs typeface="Calibri" panose="020F0502020204030204" pitchFamily="34" charset="0"/>
            </a:endParaRPr>
          </a:p>
        </p:txBody>
      </p:sp>
      <p:sp>
        <p:nvSpPr>
          <p:cNvPr id="5" name="Title 1">
            <a:extLst>
              <a:ext uri="{FF2B5EF4-FFF2-40B4-BE49-F238E27FC236}">
                <a16:creationId xmlns:a16="http://schemas.microsoft.com/office/drawing/2014/main" id="{7CFE1F43-2D64-46A1-89B0-EB80FFDB0927}"/>
              </a:ext>
            </a:extLst>
          </p:cNvPr>
          <p:cNvSpPr txBox="1">
            <a:spLocks/>
          </p:cNvSpPr>
          <p:nvPr/>
        </p:nvSpPr>
        <p:spPr>
          <a:xfrm>
            <a:off x="1484310" y="2055192"/>
            <a:ext cx="10018713"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cs typeface="Calibri" panose="020F0502020204030204" pitchFamily="34" charset="0"/>
              </a:rPr>
              <a:t>Questions?</a:t>
            </a:r>
          </a:p>
        </p:txBody>
      </p:sp>
    </p:spTree>
    <p:extLst>
      <p:ext uri="{BB962C8B-B14F-4D97-AF65-F5344CB8AC3E}">
        <p14:creationId xmlns:p14="http://schemas.microsoft.com/office/powerpoint/2010/main" val="4149758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E6316-61D4-49AE-9E22-CAA80E923051}"/>
              </a:ext>
            </a:extLst>
          </p:cNvPr>
          <p:cNvSpPr>
            <a:spLocks noGrp="1"/>
          </p:cNvSpPr>
          <p:nvPr>
            <p:ph type="title"/>
          </p:nvPr>
        </p:nvSpPr>
        <p:spPr>
          <a:xfrm>
            <a:off x="1760706" y="685800"/>
            <a:ext cx="9742318" cy="1752599"/>
          </a:xfrm>
        </p:spPr>
        <p:txBody>
          <a:bodyPr>
            <a:normAutofit/>
          </a:bodyPr>
          <a:lstStyle/>
          <a:p>
            <a:r>
              <a:rPr lang="en-US" sz="4500">
                <a:cs typeface="Calibri"/>
              </a:rPr>
              <a:t>Airline Industry Analysis</a:t>
            </a:r>
            <a:endParaRPr lang="en-US" sz="4500"/>
          </a:p>
        </p:txBody>
      </p:sp>
      <p:graphicFrame>
        <p:nvGraphicFramePr>
          <p:cNvPr id="5" name="Content Placeholder 2">
            <a:extLst>
              <a:ext uri="{FF2B5EF4-FFF2-40B4-BE49-F238E27FC236}">
                <a16:creationId xmlns:a16="http://schemas.microsoft.com/office/drawing/2014/main" id="{BD328BB6-D014-4421-8C6C-0EBDB72B86AB}"/>
              </a:ext>
            </a:extLst>
          </p:cNvPr>
          <p:cNvGraphicFramePr>
            <a:graphicFrameLocks noGrp="1"/>
          </p:cNvGraphicFramePr>
          <p:nvPr>
            <p:ph idx="1"/>
            <p:extLst>
              <p:ext uri="{D42A27DB-BD31-4B8C-83A1-F6EECF244321}">
                <p14:modId xmlns:p14="http://schemas.microsoft.com/office/powerpoint/2010/main" val="1881960914"/>
              </p:ext>
            </p:extLst>
          </p:nvPr>
        </p:nvGraphicFramePr>
        <p:xfrm>
          <a:off x="1760705" y="2694562"/>
          <a:ext cx="9742319" cy="309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19648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67" name="Rectangle 53">
            <a:extLst>
              <a:ext uri="{FF2B5EF4-FFF2-40B4-BE49-F238E27FC236}">
                <a16:creationId xmlns:a16="http://schemas.microsoft.com/office/drawing/2014/main" id="{85428F22-76B3-4107-AADE-3F9EC95FD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55">
            <a:extLst>
              <a:ext uri="{FF2B5EF4-FFF2-40B4-BE49-F238E27FC236}">
                <a16:creationId xmlns:a16="http://schemas.microsoft.com/office/drawing/2014/main" id="{5346FBCF-5353-4172-96F5-4B7EB07777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57" name="Rectangle 19">
              <a:extLst>
                <a:ext uri="{FF2B5EF4-FFF2-40B4-BE49-F238E27FC236}">
                  <a16:creationId xmlns:a16="http://schemas.microsoft.com/office/drawing/2014/main" id="{343F3E6D-808D-43AD-9485-AD0014BEAE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2">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9" name="Rectangle 20">
              <a:extLst>
                <a:ext uri="{FF2B5EF4-FFF2-40B4-BE49-F238E27FC236}">
                  <a16:creationId xmlns:a16="http://schemas.microsoft.com/office/drawing/2014/main" id="{03DB1AC6-5430-4CD3-BD83-86E675A11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2">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78326E10-C8CB-487F-A110-F861268DE6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61" name="Freeform 6">
              <a:extLst>
                <a:ext uri="{FF2B5EF4-FFF2-40B4-BE49-F238E27FC236}">
                  <a16:creationId xmlns:a16="http://schemas.microsoft.com/office/drawing/2014/main" id="{3279962B-46D2-4E19-B632-39B80D1E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62" name="Freeform 7">
              <a:extLst>
                <a:ext uri="{FF2B5EF4-FFF2-40B4-BE49-F238E27FC236}">
                  <a16:creationId xmlns:a16="http://schemas.microsoft.com/office/drawing/2014/main" id="{321A335A-53CB-4C17-AB51-5D9C2DCB4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63" name="Freeform 8">
              <a:extLst>
                <a:ext uri="{FF2B5EF4-FFF2-40B4-BE49-F238E27FC236}">
                  <a16:creationId xmlns:a16="http://schemas.microsoft.com/office/drawing/2014/main" id="{A0E0D557-405B-469F-AEDE-4E3404AA4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64" name="Freeform 9">
              <a:extLst>
                <a:ext uri="{FF2B5EF4-FFF2-40B4-BE49-F238E27FC236}">
                  <a16:creationId xmlns:a16="http://schemas.microsoft.com/office/drawing/2014/main" id="{D8D4E62F-9393-40A6-9E85-9F3B59C46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65" name="Freeform 10">
              <a:extLst>
                <a:ext uri="{FF2B5EF4-FFF2-40B4-BE49-F238E27FC236}">
                  <a16:creationId xmlns:a16="http://schemas.microsoft.com/office/drawing/2014/main" id="{FABD11B1-DE89-45BC-8204-968C88AAD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66" name="Freeform 11">
              <a:extLst>
                <a:ext uri="{FF2B5EF4-FFF2-40B4-BE49-F238E27FC236}">
                  <a16:creationId xmlns:a16="http://schemas.microsoft.com/office/drawing/2014/main" id="{AFA4965A-1FBC-44B8-B96A-3F5275C3A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05EFF418-6618-43DD-854A-FC47A7B3F984}"/>
              </a:ext>
            </a:extLst>
          </p:cNvPr>
          <p:cNvSpPr>
            <a:spLocks noGrp="1"/>
          </p:cNvSpPr>
          <p:nvPr>
            <p:ph type="title"/>
          </p:nvPr>
        </p:nvSpPr>
        <p:spPr>
          <a:xfrm>
            <a:off x="4024172" y="150170"/>
            <a:ext cx="7345891" cy="1413933"/>
          </a:xfrm>
        </p:spPr>
        <p:txBody>
          <a:bodyPr>
            <a:normAutofit/>
          </a:bodyPr>
          <a:lstStyle/>
          <a:p>
            <a:r>
              <a:rPr lang="en-US"/>
              <a:t>Business Questions</a:t>
            </a:r>
            <a:endParaRPr lang="en-US">
              <a:latin typeface="Calibri" panose="020F0502020204030204" pitchFamily="34" charset="0"/>
              <a:cs typeface="Calibri" panose="020F0502020204030204" pitchFamily="34" charset="0"/>
            </a:endParaRPr>
          </a:p>
        </p:txBody>
      </p:sp>
      <p:pic>
        <p:nvPicPr>
          <p:cNvPr id="70" name="Picture 49">
            <a:extLst>
              <a:ext uri="{FF2B5EF4-FFF2-40B4-BE49-F238E27FC236}">
                <a16:creationId xmlns:a16="http://schemas.microsoft.com/office/drawing/2014/main" id="{3B2B1787-0514-42B3-AE3A-3144C5179611}"/>
              </a:ext>
            </a:extLst>
          </p:cNvPr>
          <p:cNvPicPr>
            <a:picLocks noChangeAspect="1"/>
          </p:cNvPicPr>
          <p:nvPr/>
        </p:nvPicPr>
        <p:blipFill rotWithShape="1">
          <a:blip r:embed="rId3"/>
          <a:srcRect l="40027" r="26304" b="-1"/>
          <a:stretch/>
        </p:blipFill>
        <p:spPr>
          <a:xfrm>
            <a:off x="20" y="10"/>
            <a:ext cx="3459143" cy="6857990"/>
          </a:xfrm>
          <a:custGeom>
            <a:avLst/>
            <a:gdLst/>
            <a:ahLst/>
            <a:cxnLst/>
            <a:rect l="l" t="t" r="r" b="b"/>
            <a:pathLst>
              <a:path w="3458633" h="6858000">
                <a:moveTo>
                  <a:pt x="0" y="0"/>
                </a:moveTo>
                <a:lnTo>
                  <a:pt x="3174999" y="0"/>
                </a:lnTo>
                <a:lnTo>
                  <a:pt x="2294466" y="5223932"/>
                </a:lnTo>
                <a:lnTo>
                  <a:pt x="3458633" y="6853767"/>
                </a:lnTo>
                <a:lnTo>
                  <a:pt x="0" y="6858000"/>
                </a:lnTo>
                <a:lnTo>
                  <a:pt x="0" y="0"/>
                </a:lnTo>
                <a:close/>
              </a:path>
            </a:pathLst>
          </a:custGeom>
          <a:ln w="38100">
            <a:noFill/>
          </a:ln>
          <a:effectLst/>
        </p:spPr>
      </p:pic>
      <p:sp>
        <p:nvSpPr>
          <p:cNvPr id="71" name="Content Placeholder 2">
            <a:extLst>
              <a:ext uri="{FF2B5EF4-FFF2-40B4-BE49-F238E27FC236}">
                <a16:creationId xmlns:a16="http://schemas.microsoft.com/office/drawing/2014/main" id="{D1C4C082-62F7-4D82-9802-F65EAF47DF40}"/>
              </a:ext>
            </a:extLst>
          </p:cNvPr>
          <p:cNvSpPr>
            <a:spLocks noGrp="1"/>
          </p:cNvSpPr>
          <p:nvPr>
            <p:ph idx="1"/>
          </p:nvPr>
        </p:nvSpPr>
        <p:spPr>
          <a:xfrm>
            <a:off x="3954321" y="1425046"/>
            <a:ext cx="8075753" cy="4846852"/>
          </a:xfrm>
        </p:spPr>
        <p:txBody>
          <a:bodyPr>
            <a:normAutofit fontScale="92500" lnSpcReduction="20000"/>
          </a:bodyPr>
          <a:lstStyle/>
          <a:p>
            <a:pPr marL="0" lvl="0" indent="0">
              <a:lnSpc>
                <a:spcPct val="110000"/>
              </a:lnSpc>
              <a:buNone/>
            </a:pPr>
            <a:r>
              <a:rPr lang="en-US" sz="2000"/>
              <a:t>Original questions:</a:t>
            </a:r>
          </a:p>
          <a:p>
            <a:pPr marL="457200" lvl="0" indent="-457200">
              <a:lnSpc>
                <a:spcPct val="110000"/>
              </a:lnSpc>
              <a:buFont typeface="+mj-lt"/>
              <a:buAutoNum type="arabicPeriod"/>
            </a:pPr>
            <a:r>
              <a:rPr lang="en-US" sz="2000"/>
              <a:t>Based on satisfaction, which airlines are performing well, and which are performing poorly? </a:t>
            </a:r>
          </a:p>
          <a:p>
            <a:pPr marL="457200" lvl="0" indent="-457200">
              <a:lnSpc>
                <a:spcPct val="110000"/>
              </a:lnSpc>
              <a:buFont typeface="+mj-lt"/>
              <a:buAutoNum type="arabicPeriod"/>
            </a:pPr>
            <a:r>
              <a:rPr lang="en-US" sz="2000"/>
              <a:t>How does class affect customer satisfaction based on age group?</a:t>
            </a:r>
          </a:p>
          <a:p>
            <a:pPr marL="457200" lvl="0" indent="-457200">
              <a:lnSpc>
                <a:spcPct val="110000"/>
              </a:lnSpc>
              <a:buFont typeface="+mj-lt"/>
              <a:buAutoNum type="arabicPeriod"/>
            </a:pPr>
            <a:r>
              <a:rPr lang="en-US" sz="2000"/>
              <a:t>Could eating and drinking at the airport before a flight affect satisfaction? </a:t>
            </a:r>
          </a:p>
          <a:p>
            <a:pPr marL="457200" lvl="0" indent="-457200">
              <a:lnSpc>
                <a:spcPct val="110000"/>
              </a:lnSpc>
              <a:buFont typeface="+mj-lt"/>
              <a:buAutoNum type="arabicPeriod"/>
            </a:pPr>
            <a:r>
              <a:rPr lang="en-US" sz="2000"/>
              <a:t>What elements contribute to the highest satisfaction score? </a:t>
            </a:r>
          </a:p>
          <a:p>
            <a:pPr marL="457200" lvl="0" indent="-457200">
              <a:lnSpc>
                <a:spcPct val="110000"/>
              </a:lnSpc>
              <a:buFont typeface="+mj-lt"/>
              <a:buAutoNum type="arabicPeriod"/>
            </a:pPr>
            <a:r>
              <a:rPr lang="en-US" sz="2000"/>
              <a:t>What times of operation are critical in affecting the satisfaction scores? </a:t>
            </a:r>
          </a:p>
          <a:p>
            <a:pPr lvl="0">
              <a:lnSpc>
                <a:spcPct val="110000"/>
              </a:lnSpc>
            </a:pPr>
            <a:endParaRPr lang="en-US" sz="2000"/>
          </a:p>
          <a:p>
            <a:pPr marL="0" lvl="0" indent="0">
              <a:lnSpc>
                <a:spcPct val="110000"/>
              </a:lnSpc>
              <a:buNone/>
            </a:pPr>
            <a:r>
              <a:rPr lang="en-US" sz="2000"/>
              <a:t>New questions from data:</a:t>
            </a:r>
          </a:p>
          <a:p>
            <a:pPr marL="457200" indent="-457200">
              <a:lnSpc>
                <a:spcPct val="110000"/>
              </a:lnSpc>
              <a:buFont typeface="+mj-lt"/>
              <a:buAutoNum type="arabicPeriod" startAt="6"/>
            </a:pPr>
            <a:r>
              <a:rPr lang="en-US" sz="2000"/>
              <a:t>How does Southeast Airlines Co. perform on satisfaction among customers that have never flown before?</a:t>
            </a:r>
          </a:p>
          <a:p>
            <a:pPr marL="457200" indent="-457200">
              <a:lnSpc>
                <a:spcPct val="110000"/>
              </a:lnSpc>
              <a:buFont typeface="+mj-lt"/>
              <a:buAutoNum type="arabicPeriod" startAt="6"/>
            </a:pPr>
            <a:r>
              <a:rPr lang="en-US" sz="2000"/>
              <a:t>How does Southeast Airlines Co. perform based on type of travel?</a:t>
            </a:r>
          </a:p>
          <a:p>
            <a:pPr lvl="0">
              <a:lnSpc>
                <a:spcPct val="90000"/>
              </a:lnSpc>
            </a:pPr>
            <a:endParaRPr lang="en-US" sz="2000"/>
          </a:p>
        </p:txBody>
      </p:sp>
    </p:spTree>
    <p:extLst>
      <p:ext uri="{BB962C8B-B14F-4D97-AF65-F5344CB8AC3E}">
        <p14:creationId xmlns:p14="http://schemas.microsoft.com/office/powerpoint/2010/main" val="921328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28"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9"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30"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31"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2"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3"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35" name="Rectangle 34">
            <a:extLst>
              <a:ext uri="{FF2B5EF4-FFF2-40B4-BE49-F238E27FC236}">
                <a16:creationId xmlns:a16="http://schemas.microsoft.com/office/drawing/2014/main" id="{A6073935-E043-4801-AF06-06093A914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EFF418-6618-43DD-854A-FC47A7B3F984}"/>
              </a:ext>
            </a:extLst>
          </p:cNvPr>
          <p:cNvSpPr>
            <a:spLocks noGrp="1"/>
          </p:cNvSpPr>
          <p:nvPr>
            <p:ph type="title"/>
          </p:nvPr>
        </p:nvSpPr>
        <p:spPr>
          <a:xfrm>
            <a:off x="7967401" y="1425481"/>
            <a:ext cx="3461281" cy="3347337"/>
          </a:xfrm>
        </p:spPr>
        <p:txBody>
          <a:bodyPr vert="horz" lIns="91440" tIns="45720" rIns="91440" bIns="45720" rtlCol="0" anchor="b">
            <a:normAutofit fontScale="90000"/>
          </a:bodyPr>
          <a:lstStyle/>
          <a:p>
            <a:pPr algn="l"/>
            <a:r>
              <a:rPr lang="en-US" sz="4400"/>
              <a:t>Data Identification</a:t>
            </a:r>
            <a:br>
              <a:rPr lang="en-US" sz="4400"/>
            </a:br>
            <a:br>
              <a:rPr lang="en-US" sz="4400"/>
            </a:br>
            <a:r>
              <a:rPr lang="en-US" sz="1800" b="0" i="0">
                <a:effectLst/>
                <a:latin typeface="Calibri" panose="020F0502020204030204" pitchFamily="34" charset="0"/>
              </a:rPr>
              <a:t>The Airline Industry Customer Experience Benchmarks have been identified: </a:t>
            </a:r>
            <a:br>
              <a:rPr lang="en-US" sz="1800" b="0" i="0">
                <a:effectLst/>
                <a:latin typeface="Calibri" panose="020F0502020204030204" pitchFamily="34" charset="0"/>
              </a:rPr>
            </a:br>
            <a:br>
              <a:rPr lang="en-US" sz="1800" b="0" i="0">
                <a:effectLst/>
                <a:latin typeface="Calibri" panose="020F0502020204030204" pitchFamily="34" charset="0"/>
              </a:rPr>
            </a:br>
            <a:r>
              <a:rPr lang="en-US" sz="1800" b="0" i="0">
                <a:effectLst/>
                <a:latin typeface="Calibri" panose="020F0502020204030204" pitchFamily="34" charset="0"/>
              </a:rPr>
              <a:t>* 28 variables </a:t>
            </a:r>
            <a:br>
              <a:rPr lang="en-US" sz="1800" b="0" i="0">
                <a:effectLst/>
                <a:latin typeface="Calibri" panose="020F0502020204030204" pitchFamily="34" charset="0"/>
              </a:rPr>
            </a:br>
            <a:r>
              <a:rPr lang="en-US" sz="1800" b="0" i="0">
                <a:effectLst/>
                <a:latin typeface="Calibri" panose="020F0502020204030204" pitchFamily="34" charset="0"/>
              </a:rPr>
              <a:t>* 15 are numerical</a:t>
            </a:r>
            <a:br>
              <a:rPr lang="en-US" sz="1800" b="0" i="0">
                <a:effectLst/>
                <a:latin typeface="Calibri" panose="020F0502020204030204" pitchFamily="34" charset="0"/>
              </a:rPr>
            </a:br>
            <a:r>
              <a:rPr lang="en-US" sz="1800" b="0" i="0">
                <a:effectLst/>
                <a:latin typeface="Calibri" panose="020F0502020204030204" pitchFamily="34" charset="0"/>
              </a:rPr>
              <a:t>* 12 are categorical </a:t>
            </a:r>
            <a:br>
              <a:rPr lang="en-US" sz="1800" b="0" i="0">
                <a:effectLst/>
                <a:latin typeface="Calibri" panose="020F0502020204030204" pitchFamily="34" charset="0"/>
              </a:rPr>
            </a:br>
            <a:r>
              <a:rPr lang="en-US" sz="1800" b="0" i="0">
                <a:effectLst/>
                <a:latin typeface="Calibri" panose="020F0502020204030204" pitchFamily="34" charset="0"/>
              </a:rPr>
              <a:t>* 1 date </a:t>
            </a:r>
            <a:br>
              <a:rPr lang="en-US" sz="1800" b="0" i="0">
                <a:effectLst/>
                <a:latin typeface="Calibri" panose="020F0502020204030204" pitchFamily="34" charset="0"/>
              </a:rPr>
            </a:br>
            <a:endParaRPr lang="en-US" sz="4400"/>
          </a:p>
        </p:txBody>
      </p:sp>
      <p:grpSp>
        <p:nvGrpSpPr>
          <p:cNvPr id="37" name="Group 36">
            <a:extLst>
              <a:ext uri="{FF2B5EF4-FFF2-40B4-BE49-F238E27FC236}">
                <a16:creationId xmlns:a16="http://schemas.microsoft.com/office/drawing/2014/main" id="{8AC26FF4-D6F9-4A94-A837-D051A101ED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6714" y="-4763"/>
            <a:ext cx="5014912" cy="6862763"/>
            <a:chOff x="2928938" y="-4763"/>
            <a:chExt cx="5014912" cy="6862763"/>
          </a:xfrm>
        </p:grpSpPr>
        <p:sp>
          <p:nvSpPr>
            <p:cNvPr id="38" name="Freeform 6">
              <a:extLst>
                <a:ext uri="{FF2B5EF4-FFF2-40B4-BE49-F238E27FC236}">
                  <a16:creationId xmlns:a16="http://schemas.microsoft.com/office/drawing/2014/main" id="{EFFE501B-F9EC-4229-99D6-F39E38A71B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9" name="Freeform 7">
              <a:extLst>
                <a:ext uri="{FF2B5EF4-FFF2-40B4-BE49-F238E27FC236}">
                  <a16:creationId xmlns:a16="http://schemas.microsoft.com/office/drawing/2014/main" id="{B064C6A0-3DE4-4F4A-B650-78A628163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40" name="Freeform 25">
              <a:extLst>
                <a:ext uri="{FF2B5EF4-FFF2-40B4-BE49-F238E27FC236}">
                  <a16:creationId xmlns:a16="http://schemas.microsoft.com/office/drawing/2014/main" id="{43CD3E83-3D0D-40EE-B1A2-9C989EBF2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41" name="Freeform 26">
              <a:extLst>
                <a:ext uri="{FF2B5EF4-FFF2-40B4-BE49-F238E27FC236}">
                  <a16:creationId xmlns:a16="http://schemas.microsoft.com/office/drawing/2014/main" id="{71553909-760D-4B98-96A4-F9F48339AF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2" name="Freeform 27">
              <a:extLst>
                <a:ext uri="{FF2B5EF4-FFF2-40B4-BE49-F238E27FC236}">
                  <a16:creationId xmlns:a16="http://schemas.microsoft.com/office/drawing/2014/main" id="{1F006A6C-F843-49BC-AC84-89BD2AF58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3" name="Freeform 28">
              <a:extLst>
                <a:ext uri="{FF2B5EF4-FFF2-40B4-BE49-F238E27FC236}">
                  <a16:creationId xmlns:a16="http://schemas.microsoft.com/office/drawing/2014/main" id="{62AEE6F3-16F4-4944-8459-4D5EEA341D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45" name="Rounded Rectangle 16">
            <a:extLst>
              <a:ext uri="{FF2B5EF4-FFF2-40B4-BE49-F238E27FC236}">
                <a16:creationId xmlns:a16="http://schemas.microsoft.com/office/drawing/2014/main" id="{8D6B9972-4A81-4223-9901-0E559A1D5E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693" y="648931"/>
            <a:ext cx="6854433"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Content Placeholder 20" descr="Graphical user interface, application&#10;&#10;Description automatically generated">
            <a:extLst>
              <a:ext uri="{FF2B5EF4-FFF2-40B4-BE49-F238E27FC236}">
                <a16:creationId xmlns:a16="http://schemas.microsoft.com/office/drawing/2014/main" id="{67D33125-6344-4AE5-8CB1-23326F206DFF}"/>
              </a:ext>
            </a:extLst>
          </p:cNvPr>
          <p:cNvPicPr>
            <a:picLocks noGrp="1"/>
          </p:cNvPicPr>
          <p:nvPr>
            <p:ph idx="1"/>
          </p:nvPr>
        </p:nvPicPr>
        <p:blipFill>
          <a:blip r:embed="rId3"/>
          <a:stretch>
            <a:fillRect/>
          </a:stretch>
        </p:blipFill>
        <p:spPr>
          <a:xfrm>
            <a:off x="886715" y="977105"/>
            <a:ext cx="6466050" cy="4629216"/>
          </a:xfrm>
          <a:prstGeom prst="rect">
            <a:avLst/>
          </a:prstGeom>
        </p:spPr>
      </p:pic>
    </p:spTree>
    <p:extLst>
      <p:ext uri="{BB962C8B-B14F-4D97-AF65-F5344CB8AC3E}">
        <p14:creationId xmlns:p14="http://schemas.microsoft.com/office/powerpoint/2010/main" val="3909404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8A4A409-9242-444A-AC1F-809866828B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0" name="Freeform 6">
              <a:extLst>
                <a:ext uri="{FF2B5EF4-FFF2-40B4-BE49-F238E27FC236}">
                  <a16:creationId xmlns:a16="http://schemas.microsoft.com/office/drawing/2014/main" id="{ABF65108-5AB6-40BD-BCAF-526D8E3091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1" name="Freeform 7">
              <a:extLst>
                <a:ext uri="{FF2B5EF4-FFF2-40B4-BE49-F238E27FC236}">
                  <a16:creationId xmlns:a16="http://schemas.microsoft.com/office/drawing/2014/main" id="{C77C904B-BC3A-472F-BB70-8750D41E41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2" name="Freeform 8">
              <a:extLst>
                <a:ext uri="{FF2B5EF4-FFF2-40B4-BE49-F238E27FC236}">
                  <a16:creationId xmlns:a16="http://schemas.microsoft.com/office/drawing/2014/main" id="{E910D569-2CFD-4010-B886-2F31BB8EC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3" name="Freeform 9">
              <a:extLst>
                <a:ext uri="{FF2B5EF4-FFF2-40B4-BE49-F238E27FC236}">
                  <a16:creationId xmlns:a16="http://schemas.microsoft.com/office/drawing/2014/main" id="{5A816932-FBAD-46C0-AA92-336589A5A9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4" name="Freeform 10">
              <a:extLst>
                <a:ext uri="{FF2B5EF4-FFF2-40B4-BE49-F238E27FC236}">
                  <a16:creationId xmlns:a16="http://schemas.microsoft.com/office/drawing/2014/main" id="{3D914BDD-E5E0-4DFB-8072-5B498F94A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5" name="Freeform 11">
              <a:extLst>
                <a:ext uri="{FF2B5EF4-FFF2-40B4-BE49-F238E27FC236}">
                  <a16:creationId xmlns:a16="http://schemas.microsoft.com/office/drawing/2014/main" id="{ED9E392E-46C2-4B84-A121-9B2BC452F0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4227EDC5-3929-4934-88AD-FCA052E9AB9A}"/>
              </a:ext>
            </a:extLst>
          </p:cNvPr>
          <p:cNvSpPr>
            <a:spLocks noGrp="1"/>
          </p:cNvSpPr>
          <p:nvPr>
            <p:ph type="title"/>
          </p:nvPr>
        </p:nvSpPr>
        <p:spPr>
          <a:xfrm>
            <a:off x="1574800" y="2388613"/>
            <a:ext cx="2812385" cy="1752599"/>
          </a:xfrm>
        </p:spPr>
        <p:txBody>
          <a:bodyPr>
            <a:normAutofit/>
          </a:bodyPr>
          <a:lstStyle/>
          <a:p>
            <a:r>
              <a:rPr lang="en-US" sz="4400"/>
              <a:t>Descriptive Analysis </a:t>
            </a:r>
          </a:p>
        </p:txBody>
      </p:sp>
      <p:sp>
        <p:nvSpPr>
          <p:cNvPr id="17" name="Rounded Rectangle 16">
            <a:extLst>
              <a:ext uri="{FF2B5EF4-FFF2-40B4-BE49-F238E27FC236}">
                <a16:creationId xmlns:a16="http://schemas.microsoft.com/office/drawing/2014/main" id="{21ECAAB0-702B-4C08-B30F-0AFAC3479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1162" y="648931"/>
            <a:ext cx="6881862"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FD45314-45D9-43C3-A937-7573DC9DE1EE}"/>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4941202" y="1912900"/>
            <a:ext cx="6237359" cy="2744437"/>
          </a:xfrm>
          <a:prstGeom prst="rect">
            <a:avLst/>
          </a:prstGeom>
          <a:noFill/>
        </p:spPr>
      </p:pic>
    </p:spTree>
    <p:extLst>
      <p:ext uri="{BB962C8B-B14F-4D97-AF65-F5344CB8AC3E}">
        <p14:creationId xmlns:p14="http://schemas.microsoft.com/office/powerpoint/2010/main" val="3454266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E4C39A5A-6D63-4FAC-B6C2-D37778B97A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77" name="Freeform 6">
              <a:extLst>
                <a:ext uri="{FF2B5EF4-FFF2-40B4-BE49-F238E27FC236}">
                  <a16:creationId xmlns:a16="http://schemas.microsoft.com/office/drawing/2014/main" id="{80E46C4F-3514-46CB-AE42-CB6078352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8" name="Freeform 7">
              <a:extLst>
                <a:ext uri="{FF2B5EF4-FFF2-40B4-BE49-F238E27FC236}">
                  <a16:creationId xmlns:a16="http://schemas.microsoft.com/office/drawing/2014/main" id="{E5084902-5C24-45E2-B5A3-092541E3C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79" name="Freeform 8">
              <a:extLst>
                <a:ext uri="{FF2B5EF4-FFF2-40B4-BE49-F238E27FC236}">
                  <a16:creationId xmlns:a16="http://schemas.microsoft.com/office/drawing/2014/main" id="{37FA1E91-A8BC-48A2-AC9A-E89FD9612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80" name="Freeform 9">
              <a:extLst>
                <a:ext uri="{FF2B5EF4-FFF2-40B4-BE49-F238E27FC236}">
                  <a16:creationId xmlns:a16="http://schemas.microsoft.com/office/drawing/2014/main" id="{764E3167-8F97-4F74-BF1C-06B09CB712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81" name="Freeform 10">
              <a:extLst>
                <a:ext uri="{FF2B5EF4-FFF2-40B4-BE49-F238E27FC236}">
                  <a16:creationId xmlns:a16="http://schemas.microsoft.com/office/drawing/2014/main" id="{7008DBEC-8AE7-4A3E-92FB-A56EDF90DF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82" name="Freeform 11">
              <a:extLst>
                <a:ext uri="{FF2B5EF4-FFF2-40B4-BE49-F238E27FC236}">
                  <a16:creationId xmlns:a16="http://schemas.microsoft.com/office/drawing/2014/main" id="{0A04160F-52CD-4394-AAF9-EE7B5A1F47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4E0C3629-3CDB-4D20-95FB-2EAC01008A02}"/>
              </a:ext>
            </a:extLst>
          </p:cNvPr>
          <p:cNvSpPr>
            <a:spLocks noGrp="1"/>
          </p:cNvSpPr>
          <p:nvPr>
            <p:ph type="title"/>
          </p:nvPr>
        </p:nvSpPr>
        <p:spPr>
          <a:xfrm>
            <a:off x="1753496" y="685800"/>
            <a:ext cx="2543201" cy="1752599"/>
          </a:xfrm>
        </p:spPr>
        <p:txBody>
          <a:bodyPr anchor="b">
            <a:normAutofit/>
          </a:bodyPr>
          <a:lstStyle/>
          <a:p>
            <a:pPr algn="l"/>
            <a:r>
              <a:rPr lang="en-US" sz="4400"/>
              <a:t>Visuals</a:t>
            </a:r>
          </a:p>
        </p:txBody>
      </p:sp>
      <p:sp>
        <p:nvSpPr>
          <p:cNvPr id="8" name="Content Placeholder 7">
            <a:extLst>
              <a:ext uri="{FF2B5EF4-FFF2-40B4-BE49-F238E27FC236}">
                <a16:creationId xmlns:a16="http://schemas.microsoft.com/office/drawing/2014/main" id="{95888CB0-B805-4EEF-81D2-8063F56854D9}"/>
              </a:ext>
            </a:extLst>
          </p:cNvPr>
          <p:cNvSpPr>
            <a:spLocks noGrp="1"/>
          </p:cNvSpPr>
          <p:nvPr>
            <p:ph idx="1"/>
          </p:nvPr>
        </p:nvSpPr>
        <p:spPr>
          <a:xfrm>
            <a:off x="1484310" y="2666999"/>
            <a:ext cx="2812387" cy="3124201"/>
          </a:xfrm>
        </p:spPr>
        <p:txBody>
          <a:bodyPr anchor="t">
            <a:normAutofit/>
          </a:bodyPr>
          <a:lstStyle/>
          <a:p>
            <a:r>
              <a:rPr lang="en-US">
                <a:effectLst/>
                <a:ea typeface="Constantia" panose="02030602050306030303" pitchFamily="18" charset="0"/>
              </a:rPr>
              <a:t>People travelling in Economy class</a:t>
            </a:r>
            <a:endParaRPr lang="en-US"/>
          </a:p>
        </p:txBody>
      </p:sp>
      <p:sp>
        <p:nvSpPr>
          <p:cNvPr id="84" name="Rounded Rectangle 16">
            <a:extLst>
              <a:ext uri="{FF2B5EF4-FFF2-40B4-BE49-F238E27FC236}">
                <a16:creationId xmlns:a16="http://schemas.microsoft.com/office/drawing/2014/main" id="{55599FE3-8CCE-4364-9F89-0C11699C4F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1162" y="648931"/>
            <a:ext cx="6881862"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Chart, bar chart&#10;&#10;Description automatically generated">
            <a:extLst>
              <a:ext uri="{FF2B5EF4-FFF2-40B4-BE49-F238E27FC236}">
                <a16:creationId xmlns:a16="http://schemas.microsoft.com/office/drawing/2014/main" id="{B3ACEB83-1DDE-475D-ADF5-E683F0488C4A}"/>
              </a:ext>
            </a:extLst>
          </p:cNvPr>
          <p:cNvPicPr/>
          <p:nvPr/>
        </p:nvPicPr>
        <p:blipFill rotWithShape="1">
          <a:blip r:embed="rId3">
            <a:extLst>
              <a:ext uri="{28A0092B-C50C-407E-A947-70E740481C1C}">
                <a14:useLocalDpi xmlns:a14="http://schemas.microsoft.com/office/drawing/2010/main" val="0"/>
              </a:ext>
            </a:extLst>
          </a:blip>
          <a:srcRect l="10772" r="3489" b="1"/>
          <a:stretch/>
        </p:blipFill>
        <p:spPr bwMode="auto">
          <a:xfrm>
            <a:off x="4941202" y="1011765"/>
            <a:ext cx="6237359" cy="4546708"/>
          </a:xfrm>
          <a:prstGeom prst="rect">
            <a:avLst/>
          </a:prstGeom>
          <a:noFill/>
        </p:spPr>
      </p:pic>
    </p:spTree>
    <p:extLst>
      <p:ext uri="{BB962C8B-B14F-4D97-AF65-F5344CB8AC3E}">
        <p14:creationId xmlns:p14="http://schemas.microsoft.com/office/powerpoint/2010/main" val="2636614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28A4A409-9242-444A-AC1F-809866828B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77" name="Freeform 6">
              <a:extLst>
                <a:ext uri="{FF2B5EF4-FFF2-40B4-BE49-F238E27FC236}">
                  <a16:creationId xmlns:a16="http://schemas.microsoft.com/office/drawing/2014/main" id="{ABF65108-5AB6-40BD-BCAF-526D8E3091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8" name="Freeform 7">
              <a:extLst>
                <a:ext uri="{FF2B5EF4-FFF2-40B4-BE49-F238E27FC236}">
                  <a16:creationId xmlns:a16="http://schemas.microsoft.com/office/drawing/2014/main" id="{C77C904B-BC3A-472F-BB70-8750D41E41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79" name="Freeform 8">
              <a:extLst>
                <a:ext uri="{FF2B5EF4-FFF2-40B4-BE49-F238E27FC236}">
                  <a16:creationId xmlns:a16="http://schemas.microsoft.com/office/drawing/2014/main" id="{E910D569-2CFD-4010-B886-2F31BB8EC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80" name="Freeform 9">
              <a:extLst>
                <a:ext uri="{FF2B5EF4-FFF2-40B4-BE49-F238E27FC236}">
                  <a16:creationId xmlns:a16="http://schemas.microsoft.com/office/drawing/2014/main" id="{5A816932-FBAD-46C0-AA92-336589A5A9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81" name="Freeform 10">
              <a:extLst>
                <a:ext uri="{FF2B5EF4-FFF2-40B4-BE49-F238E27FC236}">
                  <a16:creationId xmlns:a16="http://schemas.microsoft.com/office/drawing/2014/main" id="{3D914BDD-E5E0-4DFB-8072-5B498F94A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82" name="Freeform 11">
              <a:extLst>
                <a:ext uri="{FF2B5EF4-FFF2-40B4-BE49-F238E27FC236}">
                  <a16:creationId xmlns:a16="http://schemas.microsoft.com/office/drawing/2014/main" id="{ED9E392E-46C2-4B84-A121-9B2BC452F0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4E0C3629-3CDB-4D20-95FB-2EAC01008A02}"/>
              </a:ext>
            </a:extLst>
          </p:cNvPr>
          <p:cNvSpPr>
            <a:spLocks noGrp="1"/>
          </p:cNvSpPr>
          <p:nvPr>
            <p:ph type="title"/>
          </p:nvPr>
        </p:nvSpPr>
        <p:spPr>
          <a:xfrm>
            <a:off x="1379537" y="1335944"/>
            <a:ext cx="2812385" cy="1752599"/>
          </a:xfrm>
        </p:spPr>
        <p:txBody>
          <a:bodyPr>
            <a:normAutofit/>
          </a:bodyPr>
          <a:lstStyle/>
          <a:p>
            <a:r>
              <a:rPr lang="en-US" sz="4400"/>
              <a:t>Visuals</a:t>
            </a:r>
          </a:p>
        </p:txBody>
      </p:sp>
      <p:sp>
        <p:nvSpPr>
          <p:cNvPr id="8" name="Content Placeholder 7">
            <a:extLst>
              <a:ext uri="{FF2B5EF4-FFF2-40B4-BE49-F238E27FC236}">
                <a16:creationId xmlns:a16="http://schemas.microsoft.com/office/drawing/2014/main" id="{95888CB0-B805-4EEF-81D2-8063F56854D9}"/>
              </a:ext>
            </a:extLst>
          </p:cNvPr>
          <p:cNvSpPr>
            <a:spLocks noGrp="1"/>
          </p:cNvSpPr>
          <p:nvPr>
            <p:ph idx="1"/>
          </p:nvPr>
        </p:nvSpPr>
        <p:spPr>
          <a:xfrm>
            <a:off x="1316674" y="2296318"/>
            <a:ext cx="2980025" cy="2265363"/>
          </a:xfrm>
        </p:spPr>
        <p:txBody>
          <a:bodyPr>
            <a:normAutofit/>
          </a:bodyPr>
          <a:lstStyle/>
          <a:p>
            <a:r>
              <a:rPr lang="en-US">
                <a:effectLst/>
                <a:ea typeface="Constantia" panose="02030602050306030303" pitchFamily="18" charset="0"/>
              </a:rPr>
              <a:t>Southeast Travelers </a:t>
            </a:r>
            <a:endParaRPr lang="en-US"/>
          </a:p>
        </p:txBody>
      </p:sp>
      <p:sp>
        <p:nvSpPr>
          <p:cNvPr id="84" name="Rounded Rectangle 16">
            <a:extLst>
              <a:ext uri="{FF2B5EF4-FFF2-40B4-BE49-F238E27FC236}">
                <a16:creationId xmlns:a16="http://schemas.microsoft.com/office/drawing/2014/main" id="{21ECAAB0-702B-4C08-B30F-0AFAC3479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1162" y="648931"/>
            <a:ext cx="6881862"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10C3E8A-987C-4CF5-B759-898810809D41}"/>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4941202" y="1335944"/>
            <a:ext cx="6237359" cy="3898349"/>
          </a:xfrm>
          <a:prstGeom prst="rect">
            <a:avLst/>
          </a:prstGeom>
          <a:noFill/>
        </p:spPr>
      </p:pic>
    </p:spTree>
    <p:extLst>
      <p:ext uri="{BB962C8B-B14F-4D97-AF65-F5344CB8AC3E}">
        <p14:creationId xmlns:p14="http://schemas.microsoft.com/office/powerpoint/2010/main" val="2992885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28A4A409-9242-444A-AC1F-809866828B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77" name="Freeform 6">
              <a:extLst>
                <a:ext uri="{FF2B5EF4-FFF2-40B4-BE49-F238E27FC236}">
                  <a16:creationId xmlns:a16="http://schemas.microsoft.com/office/drawing/2014/main" id="{ABF65108-5AB6-40BD-BCAF-526D8E3091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8" name="Freeform 7">
              <a:extLst>
                <a:ext uri="{FF2B5EF4-FFF2-40B4-BE49-F238E27FC236}">
                  <a16:creationId xmlns:a16="http://schemas.microsoft.com/office/drawing/2014/main" id="{C77C904B-BC3A-472F-BB70-8750D41E41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79" name="Freeform 8">
              <a:extLst>
                <a:ext uri="{FF2B5EF4-FFF2-40B4-BE49-F238E27FC236}">
                  <a16:creationId xmlns:a16="http://schemas.microsoft.com/office/drawing/2014/main" id="{E910D569-2CFD-4010-B886-2F31BB8EC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80" name="Freeform 9">
              <a:extLst>
                <a:ext uri="{FF2B5EF4-FFF2-40B4-BE49-F238E27FC236}">
                  <a16:creationId xmlns:a16="http://schemas.microsoft.com/office/drawing/2014/main" id="{5A816932-FBAD-46C0-AA92-336589A5A9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81" name="Freeform 10">
              <a:extLst>
                <a:ext uri="{FF2B5EF4-FFF2-40B4-BE49-F238E27FC236}">
                  <a16:creationId xmlns:a16="http://schemas.microsoft.com/office/drawing/2014/main" id="{3D914BDD-E5E0-4DFB-8072-5B498F94A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82" name="Freeform 11">
              <a:extLst>
                <a:ext uri="{FF2B5EF4-FFF2-40B4-BE49-F238E27FC236}">
                  <a16:creationId xmlns:a16="http://schemas.microsoft.com/office/drawing/2014/main" id="{ED9E392E-46C2-4B84-A121-9B2BC452F0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4E0C3629-3CDB-4D20-95FB-2EAC01008A02}"/>
              </a:ext>
            </a:extLst>
          </p:cNvPr>
          <p:cNvSpPr>
            <a:spLocks noGrp="1"/>
          </p:cNvSpPr>
          <p:nvPr>
            <p:ph type="title"/>
          </p:nvPr>
        </p:nvSpPr>
        <p:spPr>
          <a:xfrm>
            <a:off x="1373640" y="1102520"/>
            <a:ext cx="2812385" cy="1752599"/>
          </a:xfrm>
        </p:spPr>
        <p:txBody>
          <a:bodyPr>
            <a:normAutofit/>
          </a:bodyPr>
          <a:lstStyle/>
          <a:p>
            <a:r>
              <a:rPr lang="en-US" sz="4400"/>
              <a:t>Visuals</a:t>
            </a:r>
          </a:p>
        </p:txBody>
      </p:sp>
      <p:sp>
        <p:nvSpPr>
          <p:cNvPr id="8" name="Content Placeholder 7">
            <a:extLst>
              <a:ext uri="{FF2B5EF4-FFF2-40B4-BE49-F238E27FC236}">
                <a16:creationId xmlns:a16="http://schemas.microsoft.com/office/drawing/2014/main" id="{95888CB0-B805-4EEF-81D2-8063F56854D9}"/>
              </a:ext>
            </a:extLst>
          </p:cNvPr>
          <p:cNvSpPr>
            <a:spLocks noGrp="1"/>
          </p:cNvSpPr>
          <p:nvPr>
            <p:ph idx="1"/>
          </p:nvPr>
        </p:nvSpPr>
        <p:spPr>
          <a:xfrm>
            <a:off x="1268412" y="1731747"/>
            <a:ext cx="3066387" cy="3195853"/>
          </a:xfrm>
        </p:spPr>
        <p:txBody>
          <a:bodyPr>
            <a:normAutofit/>
          </a:bodyPr>
          <a:lstStyle/>
          <a:p>
            <a:r>
              <a:rPr lang="en-US">
                <a:effectLst/>
                <a:ea typeface="Constantia" panose="02030602050306030303" pitchFamily="18" charset="0"/>
              </a:rPr>
              <a:t>Southeast Travelers </a:t>
            </a:r>
            <a:endParaRPr lang="en-US"/>
          </a:p>
        </p:txBody>
      </p:sp>
      <p:sp>
        <p:nvSpPr>
          <p:cNvPr id="84" name="Rounded Rectangle 16">
            <a:extLst>
              <a:ext uri="{FF2B5EF4-FFF2-40B4-BE49-F238E27FC236}">
                <a16:creationId xmlns:a16="http://schemas.microsoft.com/office/drawing/2014/main" id="{21ECAAB0-702B-4C08-B30F-0AFAC3479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1162" y="648931"/>
            <a:ext cx="6881862"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8CA0F03-1732-084F-BDD4-AC29B4B23A0F}"/>
              </a:ext>
            </a:extLst>
          </p:cNvPr>
          <p:cNvPicPr>
            <a:picLocks noChangeAspect="1"/>
          </p:cNvPicPr>
          <p:nvPr/>
        </p:nvPicPr>
        <p:blipFill>
          <a:blip r:embed="rId3"/>
          <a:stretch>
            <a:fillRect/>
          </a:stretch>
        </p:blipFill>
        <p:spPr>
          <a:xfrm>
            <a:off x="4726390" y="1310846"/>
            <a:ext cx="6671405" cy="3966004"/>
          </a:xfrm>
          <a:prstGeom prst="rect">
            <a:avLst/>
          </a:prstGeom>
        </p:spPr>
      </p:pic>
    </p:spTree>
    <p:extLst>
      <p:ext uri="{BB962C8B-B14F-4D97-AF65-F5344CB8AC3E}">
        <p14:creationId xmlns:p14="http://schemas.microsoft.com/office/powerpoint/2010/main" val="37911081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1271</Words>
  <Application>Microsoft Macintosh PowerPoint</Application>
  <PresentationFormat>Widescreen</PresentationFormat>
  <Paragraphs>136</Paragraphs>
  <Slides>20</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Corbel</vt:lpstr>
      <vt:lpstr>WordVisi_MSFontService</vt:lpstr>
      <vt:lpstr>Parallax</vt:lpstr>
      <vt:lpstr>                                                                                               Amanda Xiong Kelly Spilman Tamilselvan Tamilmani </vt:lpstr>
      <vt:lpstr>Content</vt:lpstr>
      <vt:lpstr>Airline Industry Analysis</vt:lpstr>
      <vt:lpstr>Business Questions</vt:lpstr>
      <vt:lpstr>Data Identification  The Airline Industry Customer Experience Benchmarks have been identified:   * 28 variables  * 15 are numerical * 12 are categorical  * 1 date  </vt:lpstr>
      <vt:lpstr>Descriptive Analysis </vt:lpstr>
      <vt:lpstr>Visuals</vt:lpstr>
      <vt:lpstr>Visuals</vt:lpstr>
      <vt:lpstr>Visuals</vt:lpstr>
      <vt:lpstr>Modeling Technique: Linear Model  </vt:lpstr>
      <vt:lpstr>Modeling Technique: Linear Model </vt:lpstr>
      <vt:lpstr>Linear Model - Analysis </vt:lpstr>
      <vt:lpstr>Modeling Technique: Association Rules </vt:lpstr>
      <vt:lpstr>Modeling Technique: Association Rules </vt:lpstr>
      <vt:lpstr>Modeling Technique: Neural Net</vt:lpstr>
      <vt:lpstr>Answers to questions</vt:lpstr>
      <vt:lpstr>Answers to questions</vt:lpstr>
      <vt:lpstr>Answers to questions</vt:lpstr>
      <vt:lpstr>Recommendations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Amanda Xiong Kelly Spilman Tamilselvan Tamilmani </dc:title>
  <dc:creator>Amanda Xiong</dc:creator>
  <cp:lastModifiedBy>Microsoft Office User</cp:lastModifiedBy>
  <cp:revision>1</cp:revision>
  <dcterms:created xsi:type="dcterms:W3CDTF">2020-12-14T02:11:10Z</dcterms:created>
  <dcterms:modified xsi:type="dcterms:W3CDTF">2020-12-15T04:59:58Z</dcterms:modified>
</cp:coreProperties>
</file>